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Ubuntu"/>
      <p:regular r:id="rId66"/>
      <p:bold r:id="rId67"/>
      <p:italic r:id="rId68"/>
      <p:boldItalic r:id="rId69"/>
    </p:embeddedFont>
    <p:embeddedFont>
      <p:font typeface="Ubuntu Light"/>
      <p:regular r:id="rId70"/>
      <p:bold r:id="rId71"/>
      <p:italic r:id="rId72"/>
      <p:boldItalic r:id="rId73"/>
    </p:embeddedFont>
    <p:embeddedFont>
      <p:font typeface="Roboto"/>
      <p:regular r:id="rId74"/>
      <p:bold r:id="rId75"/>
      <p:italic r:id="rId76"/>
      <p:boldItalic r:id="rId77"/>
    </p:embeddedFont>
    <p:embeddedFont>
      <p:font typeface="Lato"/>
      <p:regular r:id="rId78"/>
      <p:bold r:id="rId79"/>
      <p:italic r:id="rId80"/>
      <p:boldItalic r:id="rId81"/>
    </p:embeddedFont>
    <p:embeddedFont>
      <p:font typeface="Google Sans"/>
      <p:regular r:id="rId82"/>
      <p:bold r:id="rId83"/>
      <p:italic r:id="rId84"/>
      <p:boldItalic r:id="rId85"/>
    </p:embeddedFont>
    <p:embeddedFont>
      <p:font typeface="Montserrat Medium"/>
      <p:regular r:id="rId86"/>
      <p:bold r:id="rId87"/>
      <p:italic r:id="rId88"/>
      <p:boldItalic r:id="rId89"/>
    </p:embeddedFont>
    <p:embeddedFont>
      <p:font typeface="Google Sans Medium"/>
      <p:regular r:id="rId90"/>
      <p:bold r:id="rId91"/>
      <p:italic r:id="rId92"/>
      <p:boldItalic r:id="rId93"/>
    </p:embeddedFont>
    <p:embeddedFont>
      <p:font typeface="Google Sans Text"/>
      <p:regular r:id="rId94"/>
      <p:bold r:id="rId95"/>
      <p:italic r:id="rId96"/>
      <p:boldItalic r:id="rId97"/>
    </p:embeddedFont>
    <p:embeddedFont>
      <p:font typeface="Ubuntu Mono"/>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9B25B8-3968-472A-9100-DA034AFA3E3E}">
  <a:tblStyle styleId="{A99B25B8-3968-472A-9100-DA034AFA3E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UbuntuMono-boldItalic.fntdata"/><Relationship Id="rId100" Type="http://schemas.openxmlformats.org/officeDocument/2006/relationships/font" Target="fonts/UbuntuMon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GoogleSansText-bold.fntdata"/><Relationship Id="rId94" Type="http://schemas.openxmlformats.org/officeDocument/2006/relationships/font" Target="fonts/GoogleSansText-regular.fntdata"/><Relationship Id="rId97" Type="http://schemas.openxmlformats.org/officeDocument/2006/relationships/font" Target="fonts/GoogleSansText-boldItalic.fntdata"/><Relationship Id="rId96" Type="http://schemas.openxmlformats.org/officeDocument/2006/relationships/font" Target="fonts/GoogleSansText-italic.fntdata"/><Relationship Id="rId11" Type="http://schemas.openxmlformats.org/officeDocument/2006/relationships/slide" Target="slides/slide4.xml"/><Relationship Id="rId99" Type="http://schemas.openxmlformats.org/officeDocument/2006/relationships/font" Target="fonts/UbuntuMono-bold.fntdata"/><Relationship Id="rId10" Type="http://schemas.openxmlformats.org/officeDocument/2006/relationships/slide" Target="slides/slide3.xml"/><Relationship Id="rId98" Type="http://schemas.openxmlformats.org/officeDocument/2006/relationships/font" Target="fonts/UbuntuMon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GoogleSansMedium-bold.fntdata"/><Relationship Id="rId90" Type="http://schemas.openxmlformats.org/officeDocument/2006/relationships/font" Target="fonts/GoogleSansMedium-regular.fntdata"/><Relationship Id="rId93" Type="http://schemas.openxmlformats.org/officeDocument/2006/relationships/font" Target="fonts/GoogleSansMedium-boldItalic.fntdata"/><Relationship Id="rId92" Type="http://schemas.openxmlformats.org/officeDocument/2006/relationships/font" Target="fonts/GoogleSansMedium-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GoogleSans-italic.fntdata"/><Relationship Id="rId83" Type="http://schemas.openxmlformats.org/officeDocument/2006/relationships/font" Target="fonts/GoogleSans-bold.fntdata"/><Relationship Id="rId86" Type="http://schemas.openxmlformats.org/officeDocument/2006/relationships/font" Target="fonts/MontserratMedium-regular.fntdata"/><Relationship Id="rId85" Type="http://schemas.openxmlformats.org/officeDocument/2006/relationships/font" Target="fonts/GoogleSans-boldItalic.fntdata"/><Relationship Id="rId88" Type="http://schemas.openxmlformats.org/officeDocument/2006/relationships/font" Target="fonts/MontserratMedium-italic.fntdata"/><Relationship Id="rId87" Type="http://schemas.openxmlformats.org/officeDocument/2006/relationships/font" Target="fonts/MontserratMedium-bold.fntdata"/><Relationship Id="rId89" Type="http://schemas.openxmlformats.org/officeDocument/2006/relationships/font" Target="fonts/MontserratMedium-boldItalic.fntdata"/><Relationship Id="rId80" Type="http://schemas.openxmlformats.org/officeDocument/2006/relationships/font" Target="fonts/Lato-italic.fntdata"/><Relationship Id="rId82" Type="http://schemas.openxmlformats.org/officeDocument/2006/relationships/font" Target="fonts/GoogleSans-regular.fntdata"/><Relationship Id="rId81"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UbuntuLight-boldItalic.fntdata"/><Relationship Id="rId72" Type="http://schemas.openxmlformats.org/officeDocument/2006/relationships/font" Target="fonts/UbuntuLight-italic.fntdata"/><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Lato-bold.fntdata"/><Relationship Id="rId78" Type="http://schemas.openxmlformats.org/officeDocument/2006/relationships/font" Target="fonts/Lato-regular.fntdata"/><Relationship Id="rId71" Type="http://schemas.openxmlformats.org/officeDocument/2006/relationships/font" Target="fonts/UbuntuLight-bold.fntdata"/><Relationship Id="rId70" Type="http://schemas.openxmlformats.org/officeDocument/2006/relationships/font" Target="fonts/UbuntuLight-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font" Target="fonts/Ubuntu-regular.fntdata"/><Relationship Id="rId65" Type="http://schemas.openxmlformats.org/officeDocument/2006/relationships/slide" Target="slides/slide58.xml"/><Relationship Id="rId68" Type="http://schemas.openxmlformats.org/officeDocument/2006/relationships/font" Target="fonts/Ubuntu-italic.fntdata"/><Relationship Id="rId67" Type="http://schemas.openxmlformats.org/officeDocument/2006/relationships/font" Target="fonts/Ubuntu-bold.fntdata"/><Relationship Id="rId60" Type="http://schemas.openxmlformats.org/officeDocument/2006/relationships/slide" Target="slides/slide53.xml"/><Relationship Id="rId69" Type="http://schemas.openxmlformats.org/officeDocument/2006/relationships/font" Target="fonts/Ubuntu-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c94ea4b2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c94ea4b2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c94ea4b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c94ea4b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c94ea4b2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c94ea4b2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c94ea4b2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0c94ea4b2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d444dbf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d444dbf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ed126905d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ed126905d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ed126905d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0ed126905d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59400034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59400034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e0dfbc2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e0dfbc2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e0dfbc22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e0dfbc2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59400034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59400034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e0dfbc2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0e0dfbc2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0e0dfbc2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0e0dfbc2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e0dfbc22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e0dfbc22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0e0dfbc22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0e0dfbc22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e0dfbc2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e0dfbc2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e0dfbc22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e0dfbc22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0e0dfbc22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0e0dfbc22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0e0dfbc2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0e0dfbc2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4d269e5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4d269e5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e0dfbc22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e0dfbc22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c94ea4b2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c94ea4b2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e0dfbc22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e0dfbc22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0ed126905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0ed126905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0ed126905d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0ed126905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e0dfbc2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e0dfbc2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ed126905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ed126905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ed126905d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ed126905d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e0dfbc2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e0dfbc2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0e0dfbc2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0e0dfbc2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5940003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5940003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e0dfbc22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0e0dfbc22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59400034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59400034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59400034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059400034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We expect the PR to:</a:t>
            </a:r>
            <a:endParaRPr/>
          </a:p>
          <a:p>
            <a:pPr indent="-298450" lvl="0" marL="457200" rtl="0" algn="l">
              <a:lnSpc>
                <a:spcPct val="115000"/>
              </a:lnSpc>
              <a:spcBef>
                <a:spcPts val="1200"/>
              </a:spcBef>
              <a:spcAft>
                <a:spcPts val="0"/>
              </a:spcAft>
              <a:buClr>
                <a:schemeClr val="dk1"/>
              </a:buClr>
              <a:buSzPts val="1100"/>
              <a:buAutoNum type="arabicPeriod"/>
            </a:pPr>
            <a:r>
              <a:rPr lang="en-GB"/>
              <a:t>Briefly explain what your project does and its significance.</a:t>
            </a:r>
            <a:endParaRPr/>
          </a:p>
          <a:p>
            <a:pPr indent="-298450" lvl="0" marL="457200" rtl="0" algn="l">
              <a:lnSpc>
                <a:spcPct val="115000"/>
              </a:lnSpc>
              <a:spcBef>
                <a:spcPts val="0"/>
              </a:spcBef>
              <a:spcAft>
                <a:spcPts val="0"/>
              </a:spcAft>
              <a:buClr>
                <a:schemeClr val="dk1"/>
              </a:buClr>
              <a:buSzPts val="1100"/>
              <a:buAutoNum type="arabicPeriod"/>
            </a:pPr>
            <a:r>
              <a:rPr lang="en-GB"/>
              <a:t>Mention key organizations or applications that rely on your project.</a:t>
            </a:r>
            <a:endParaRPr/>
          </a:p>
          <a:p>
            <a:pPr indent="-298450" lvl="1" marL="914400" rtl="0" algn="l">
              <a:lnSpc>
                <a:spcPct val="115000"/>
              </a:lnSpc>
              <a:spcBef>
                <a:spcPts val="0"/>
              </a:spcBef>
              <a:spcAft>
                <a:spcPts val="0"/>
              </a:spcAft>
              <a:buSzPts val="1100"/>
              <a:buAutoNum type="alphaLcPeriod"/>
            </a:pPr>
            <a:r>
              <a:rPr lang="en-GB"/>
              <a:t>In particular, Emphasize how the project is essential to its users or ecosystem.</a:t>
            </a:r>
            <a:endParaRPr/>
          </a:p>
          <a:p>
            <a:pPr indent="-298450" lvl="0" marL="457200" rtl="0" algn="l">
              <a:lnSpc>
                <a:spcPct val="115000"/>
              </a:lnSpc>
              <a:spcBef>
                <a:spcPts val="0"/>
              </a:spcBef>
              <a:spcAft>
                <a:spcPts val="0"/>
              </a:spcAft>
              <a:buSzPts val="1100"/>
              <a:buAutoNum type="arabicPeriod"/>
            </a:pPr>
            <a:r>
              <a:rPr lang="en-GB"/>
              <a:t>Provide links to the maintainer's approval and your fuzz target PR.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0e0dfbc22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0e0dfbc22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059400034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059400034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0e0dfbc22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0e0dfbc22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05940003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059400034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0e0dfbc22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0e0dfbc22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59400034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059400034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0ed126905d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0ed126905d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ed126905d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ed126905d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0c94ea4b2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0c94ea4b2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59400034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59400034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0d189f47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0d189f47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0d189f477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0d189f477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0d189f47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0d189f47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0d189f477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0d189f477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059400034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059400034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Recall that OSS-Fuzz was created to reduce the </a:t>
            </a:r>
            <a:r>
              <a:rPr lang="en-GB">
                <a:solidFill>
                  <a:schemeClr val="dk1"/>
                </a:solidFill>
              </a:rPr>
              <a:t>extensive manual effort in fuzzing, but writing good fuzz targets still requires developers</a:t>
            </a:r>
            <a:endParaRPr>
              <a:solidFill>
                <a:schemeClr val="dk1"/>
              </a:solidFill>
            </a:endParaRPr>
          </a:p>
          <a:p>
            <a:pPr indent="0" lvl="0" marL="0" rtl="0" algn="l">
              <a:spcBef>
                <a:spcPts val="0"/>
              </a:spcBef>
              <a:spcAft>
                <a:spcPts val="0"/>
              </a:spcAft>
              <a:buNone/>
            </a:pPr>
            <a:r>
              <a:rPr lang="en-GB">
                <a:solidFill>
                  <a:schemeClr val="dk1"/>
                </a:solidFill>
              </a:rPr>
              <a:t>1. to learn background knowledge about fuzzing, </a:t>
            </a:r>
            <a:endParaRPr>
              <a:solidFill>
                <a:schemeClr val="dk1"/>
              </a:solidFill>
            </a:endParaRPr>
          </a:p>
          <a:p>
            <a:pPr indent="0" lvl="0" marL="0" rtl="0" algn="l">
              <a:spcBef>
                <a:spcPts val="0"/>
              </a:spcBef>
              <a:spcAft>
                <a:spcPts val="0"/>
              </a:spcAft>
              <a:buNone/>
            </a:pPr>
            <a:r>
              <a:rPr lang="en-GB">
                <a:solidFill>
                  <a:schemeClr val="dk1"/>
                </a:solidFill>
              </a:rPr>
              <a:t>2. to read the project source code to obtain domain knowledge of a project beforehand, and </a:t>
            </a:r>
            <a:endParaRPr>
              <a:solidFill>
                <a:schemeClr val="dk1"/>
              </a:solidFill>
            </a:endParaRPr>
          </a:p>
          <a:p>
            <a:pPr indent="0" lvl="0" marL="0" rtl="0" algn="l">
              <a:spcBef>
                <a:spcPts val="0"/>
              </a:spcBef>
              <a:spcAft>
                <a:spcPts val="0"/>
              </a:spcAft>
              <a:buNone/>
            </a:pPr>
            <a:r>
              <a:rPr lang="en-GB">
                <a:solidFill>
                  <a:schemeClr val="dk1"/>
                </a:solidFill>
              </a:rPr>
              <a:t>3. it takes hours if not days to write and refine a good fuzz target.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t>OSS-Fuzz-Gen aims to </a:t>
            </a:r>
            <a:r>
              <a:rPr lang="en-GB"/>
              <a:t>further free developers from these burdens. LLMs are </a:t>
            </a:r>
            <a:r>
              <a:rPr lang="en-GB"/>
              <a:t>pre-trained</a:t>
            </a:r>
            <a:r>
              <a:rPr lang="en-GB"/>
              <a:t> with fuzzing knowledge so we developers don't have to learn everything. The domain knowledge of the project under test will be </a:t>
            </a:r>
            <a:r>
              <a:rPr lang="en-GB"/>
              <a:t>programmatically</a:t>
            </a:r>
            <a:r>
              <a:rPr lang="en-GB"/>
              <a:t> parsed and supplied to LLM via prompts, so developers do not have to read them everytime. Each generation will only take seconds and it won't be more expensive than a few LLM queries.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0c94ea4b2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0c94ea4b2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date, OFG has uncovered 26 bugs from these projects, and increased the code coverage of many more.</a:t>
            </a:r>
            <a:endParaRPr/>
          </a:p>
          <a:p>
            <a:pPr indent="0" lvl="0" marL="0" rtl="0" algn="l">
              <a:spcBef>
                <a:spcPts val="0"/>
              </a:spcBef>
              <a:spcAft>
                <a:spcPts val="0"/>
              </a:spcAft>
              <a:buNone/>
            </a:pPr>
            <a:r>
              <a:rPr lang="en-GB"/>
              <a:t>Note that these projects were previously fuzzed for </a:t>
            </a:r>
            <a:r>
              <a:rPr lang="en-GB"/>
              <a:t>tens of thousands</a:t>
            </a:r>
            <a:r>
              <a:rPr lang="en-GB"/>
              <a:t> of CPU hours, but OFG can still manage to find new bugs.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year, OSS-Fuzz-Gen will be gradually roll out to more projects in OSS-Fuzz officially.</a:t>
            </a:r>
            <a:endParaRPr/>
          </a:p>
          <a:p>
            <a:pPr indent="0" lvl="0" marL="0" rtl="0" algn="l">
              <a:spcBef>
                <a:spcPts val="0"/>
              </a:spcBef>
              <a:spcAft>
                <a:spcPts val="0"/>
              </a:spcAft>
              <a:buNone/>
            </a:pPr>
            <a:r>
              <a:rPr lang="en-GB"/>
              <a:t>If you'd like to be among the first to experience its features, please come and talk to us!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f8bdf45b2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f8bdf45b2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Here is a simplified workflow in case you are curious about how it works </a:t>
            </a:r>
            <a:endParaRPr>
              <a:solidFill>
                <a:schemeClr val="dk1"/>
              </a:solidFill>
            </a:endParaRPr>
          </a:p>
          <a:p>
            <a:pPr indent="0" lvl="0" marL="0" rtl="0" algn="l">
              <a:spcBef>
                <a:spcPts val="0"/>
              </a:spcBef>
              <a:spcAft>
                <a:spcPts val="0"/>
              </a:spcAft>
              <a:buNone/>
            </a:pPr>
            <a:r>
              <a:rPr lang="en-GB">
                <a:solidFill>
                  <a:schemeClr val="dk1"/>
                </a:solidFill>
              </a:rPr>
              <a:t>It involves two phases: fuzz target generation and fuzz target refinement.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the generation phase, it selects a function from OSS-Fuzz, parses and supplies the context info to LLM to generate a fuzz target, then builds and executes the target via OSS-Fuzz infra.</a:t>
            </a:r>
            <a:endParaRPr>
              <a:solidFill>
                <a:schemeClr val="dk1"/>
              </a:solidFill>
            </a:endParaRPr>
          </a:p>
          <a:p>
            <a:pPr indent="0" lvl="0" marL="0" rtl="0" algn="l">
              <a:spcBef>
                <a:spcPts val="0"/>
              </a:spcBef>
              <a:spcAft>
                <a:spcPts val="0"/>
              </a:spcAft>
              <a:buNone/>
            </a:pPr>
            <a:r>
              <a:rPr lang="en-GB">
                <a:solidFill>
                  <a:schemeClr val="dk1"/>
                </a:solidFill>
              </a:rPr>
              <a:t>This phase correspond to the first two rows of the diagram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If there is an error when compiling or running the fuzz target, the refinement phase kicks in, which is </a:t>
            </a:r>
            <a:r>
              <a:rPr lang="en-GB">
                <a:solidFill>
                  <a:schemeClr val="dk1"/>
                </a:solidFill>
              </a:rPr>
              <a:t>illustrated</a:t>
            </a:r>
            <a:r>
              <a:rPr lang="en-GB">
                <a:solidFill>
                  <a:schemeClr val="dk1"/>
                </a:solidFill>
              </a:rPr>
              <a:t> by the bottom two rows.</a:t>
            </a:r>
            <a:endParaRPr>
              <a:solidFill>
                <a:schemeClr val="dk1"/>
              </a:solidFill>
            </a:endParaRPr>
          </a:p>
          <a:p>
            <a:pPr indent="0" lvl="0" marL="0" rtl="0" algn="l">
              <a:spcBef>
                <a:spcPts val="0"/>
              </a:spcBef>
              <a:spcAft>
                <a:spcPts val="0"/>
              </a:spcAft>
              <a:buNone/>
            </a:pPr>
            <a:r>
              <a:rPr lang="en-GB">
                <a:solidFill>
                  <a:schemeClr val="dk1"/>
                </a:solidFill>
              </a:rPr>
              <a:t>In this phase, the framework automatically parses these errors and their contextual info, then feed them to LLM via prompts to query a refined fuzz target.</a:t>
            </a:r>
            <a:endParaRPr>
              <a:solidFill>
                <a:schemeClr val="dk1"/>
              </a:solidFill>
            </a:endParaRPr>
          </a:p>
          <a:p>
            <a:pPr indent="0" lvl="0" marL="0" rtl="0" algn="l">
              <a:spcBef>
                <a:spcPts val="0"/>
              </a:spcBef>
              <a:spcAft>
                <a:spcPts val="0"/>
              </a:spcAft>
              <a:buNone/>
            </a:pPr>
            <a:r>
              <a:rPr lang="en-GB">
                <a:solidFill>
                  <a:schemeClr val="dk1"/>
                </a:solidFill>
              </a:rPr>
              <a:t>This allows it to </a:t>
            </a:r>
            <a:r>
              <a:rPr lang="en-GB">
                <a:solidFill>
                  <a:schemeClr val="dk1"/>
                </a:solidFill>
              </a:rPr>
              <a:t>iteratively and automatically</a:t>
            </a:r>
            <a:r>
              <a:rPr lang="en-GB">
                <a:solidFill>
                  <a:schemeClr val="dk1"/>
                </a:solidFill>
              </a:rPr>
              <a:t> improve the fuzz target.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0c94ea4b2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0c94ea4b2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(duplicated) slide plays the role of a wrap-up of all the things that were discussed/done.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c94ea4b2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c94ea4b2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Ask for additional questions related to any topic that was </a:t>
            </a:r>
            <a:r>
              <a:rPr lang="en-GB"/>
              <a:t>discussed</a:t>
            </a:r>
            <a:r>
              <a:rPr lang="en-GB"/>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c94ea4b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0c94ea4b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c94ea4b2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c94ea4b2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c94ea4b2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c94ea4b2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OSS-Fuzz was launched in 2016 in response to the Heartbleed vulnerability.</a:t>
            </a:r>
            <a:endParaRPr/>
          </a:p>
          <a:p>
            <a:pPr indent="0" lvl="0" marL="0" rtl="0" algn="l">
              <a:spcBef>
                <a:spcPts val="0"/>
              </a:spcBef>
              <a:spcAft>
                <a:spcPts val="0"/>
              </a:spcAft>
              <a:buNone/>
            </a:pPr>
            <a:r>
              <a:rPr lang="en-GB"/>
              <a:t>At the time, fuzzing was not widely used, and required extensive manual effort and CPU 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Google created OSS-Fuzz to fill this gap: it’s a free service that runs fuzzers for open source projects and privately alerts developers to the bugs detected.</a:t>
            </a:r>
            <a:endParaRPr/>
          </a:p>
          <a:p>
            <a:pPr indent="0" lvl="0" marL="0" rtl="0" algn="l">
              <a:spcBef>
                <a:spcPts val="0"/>
              </a:spcBef>
              <a:spcAft>
                <a:spcPts val="0"/>
              </a:spcAft>
              <a:buNone/>
            </a:pPr>
            <a:r>
              <a:rPr lang="en-GB"/>
              <a:t>Since its launch, OSS-Fuzz has become a critical service for the open source community, growing beyond C/C++ and can detect problems in memory-safe languages such as Go, Rust, and Python.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5940003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5940003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love to reward people for their contributions to the open source community.</a:t>
            </a:r>
            <a:endParaRPr/>
          </a:p>
          <a:p>
            <a:pPr indent="0" lvl="0" marL="0" rtl="0" algn="l">
              <a:spcBef>
                <a:spcPts val="0"/>
              </a:spcBef>
              <a:spcAft>
                <a:spcPts val="0"/>
              </a:spcAft>
              <a:buNone/>
            </a:pPr>
            <a:r>
              <a:rPr lang="en-GB"/>
              <a:t>There are 3 main types of rewards, integration, coverage, and vulnerability.</a:t>
            </a:r>
            <a:endParaRPr/>
          </a:p>
          <a:p>
            <a:pPr indent="0" lvl="0" marL="0" rtl="0" algn="l">
              <a:spcBef>
                <a:spcPts val="0"/>
              </a:spcBef>
              <a:spcAft>
                <a:spcPts val="0"/>
              </a:spcAft>
              <a:buNone/>
            </a:pPr>
            <a:r>
              <a:rPr lang="en-GB"/>
              <a:t>We give an initial </a:t>
            </a:r>
            <a:r>
              <a:rPr lang="en-GB"/>
              <a:t>integration </a:t>
            </a:r>
            <a:r>
              <a:rPr lang="en-GB"/>
              <a:t>rewards to people integrate a new critical open source project to OSS-Fuzz, and an ideal integration reward for fuzz targets that satisfy certain </a:t>
            </a:r>
            <a:r>
              <a:rPr lang="en-GB"/>
              <a:t>criteria</a:t>
            </a:r>
            <a:endParaRPr/>
          </a:p>
          <a:p>
            <a:pPr indent="0" lvl="0" marL="0" rtl="0" algn="l">
              <a:spcBef>
                <a:spcPts val="0"/>
              </a:spcBef>
              <a:spcAft>
                <a:spcPts val="0"/>
              </a:spcAft>
              <a:buNone/>
            </a:pPr>
            <a:r>
              <a:rPr lang="en-GB"/>
              <a:t>We also give rewards if people can improve the coverage of a fuzz target, or vulnerability rewards for new sanitizers of discovery of impactful vulnerabilities.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p14"/>
          <p:cNvSpPr/>
          <p:nvPr/>
        </p:nvSpPr>
        <p:spPr>
          <a:xfrm>
            <a:off x="0" y="4600500"/>
            <a:ext cx="9144000" cy="5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4"/>
          <p:cNvPicPr preferRelativeResize="0"/>
          <p:nvPr/>
        </p:nvPicPr>
        <p:blipFill rotWithShape="1">
          <a:blip r:embed="rId2">
            <a:alphaModFix/>
          </a:blip>
          <a:srcRect b="50000" l="0" r="0" t="0"/>
          <a:stretch/>
        </p:blipFill>
        <p:spPr>
          <a:xfrm rot="10800000">
            <a:off x="3" y="2137899"/>
            <a:ext cx="9143997" cy="2571751"/>
          </a:xfrm>
          <a:prstGeom prst="rect">
            <a:avLst/>
          </a:prstGeom>
          <a:noFill/>
          <a:ln>
            <a:noFill/>
          </a:ln>
        </p:spPr>
      </p:pic>
      <p:pic>
        <p:nvPicPr>
          <p:cNvPr id="54" name="Google Shape;54;p14"/>
          <p:cNvPicPr preferRelativeResize="0"/>
          <p:nvPr/>
        </p:nvPicPr>
        <p:blipFill rotWithShape="1">
          <a:blip r:embed="rId2">
            <a:alphaModFix/>
          </a:blip>
          <a:srcRect b="0" l="0" r="0" t="50000"/>
          <a:stretch/>
        </p:blipFill>
        <p:spPr>
          <a:xfrm flipH="1" rot="10800000">
            <a:off x="3" y="114299"/>
            <a:ext cx="9143997" cy="2571751"/>
          </a:xfrm>
          <a:prstGeom prst="rect">
            <a:avLst/>
          </a:prstGeom>
          <a:noFill/>
          <a:ln>
            <a:noFill/>
          </a:ln>
        </p:spPr>
      </p:pic>
      <p:pic>
        <p:nvPicPr>
          <p:cNvPr id="55" name="Google Shape;55;p14"/>
          <p:cNvPicPr preferRelativeResize="0"/>
          <p:nvPr/>
        </p:nvPicPr>
        <p:blipFill rotWithShape="1">
          <a:blip r:embed="rId3">
            <a:alphaModFix/>
          </a:blip>
          <a:srcRect b="9002" l="9002" r="9002" t="9002"/>
          <a:stretch/>
        </p:blipFill>
        <p:spPr>
          <a:xfrm>
            <a:off x="731525" y="731520"/>
            <a:ext cx="599825" cy="599825"/>
          </a:xfrm>
          <a:prstGeom prst="rect">
            <a:avLst/>
          </a:prstGeom>
          <a:noFill/>
          <a:ln>
            <a:noFill/>
          </a:ln>
        </p:spPr>
      </p:pic>
      <p:sp>
        <p:nvSpPr>
          <p:cNvPr id="56" name="Google Shape;56;p14"/>
          <p:cNvSpPr txBox="1"/>
          <p:nvPr>
            <p:ph type="title"/>
          </p:nvPr>
        </p:nvSpPr>
        <p:spPr>
          <a:xfrm>
            <a:off x="730170" y="1645920"/>
            <a:ext cx="5486400" cy="1828800"/>
          </a:xfrm>
          <a:prstGeom prst="rect">
            <a:avLst/>
          </a:prstGeom>
          <a:noFill/>
          <a:ln>
            <a:noFill/>
          </a:ln>
        </p:spPr>
        <p:txBody>
          <a:bodyPr anchorCtr="0" anchor="ctr" bIns="0" lIns="0" spcFirstLastPara="1" rIns="0" wrap="square" tIns="0">
            <a:noAutofit/>
          </a:bodyPr>
          <a:lstStyle>
            <a:lvl1pPr lvl="0">
              <a:lnSpc>
                <a:spcPct val="115000"/>
              </a:lnSpc>
              <a:spcBef>
                <a:spcPts val="0"/>
              </a:spcBef>
              <a:spcAft>
                <a:spcPts val="0"/>
              </a:spcAft>
              <a:buNone/>
              <a:defRPr b="1" sz="4800">
                <a:solidFill>
                  <a:srgbClr val="434343"/>
                </a:solidFill>
                <a:latin typeface="Google Sans"/>
                <a:ea typeface="Google Sans"/>
                <a:cs typeface="Google Sans"/>
                <a:sym typeface="Google Sans"/>
              </a:defRPr>
            </a:lvl1pPr>
            <a:lvl2pPr lvl="1">
              <a:lnSpc>
                <a:spcPct val="115000"/>
              </a:lnSpc>
              <a:spcBef>
                <a:spcPts val="0"/>
              </a:spcBef>
              <a:spcAft>
                <a:spcPts val="0"/>
              </a:spcAft>
              <a:buNone/>
              <a:defRPr b="1" sz="3000">
                <a:solidFill>
                  <a:srgbClr val="434343"/>
                </a:solidFill>
                <a:latin typeface="Google Sans"/>
                <a:ea typeface="Google Sans"/>
                <a:cs typeface="Google Sans"/>
                <a:sym typeface="Google Sans"/>
              </a:defRPr>
            </a:lvl2pPr>
            <a:lvl3pPr lvl="2">
              <a:lnSpc>
                <a:spcPct val="115000"/>
              </a:lnSpc>
              <a:spcBef>
                <a:spcPts val="0"/>
              </a:spcBef>
              <a:spcAft>
                <a:spcPts val="0"/>
              </a:spcAft>
              <a:buNone/>
              <a:defRPr b="1" sz="3000">
                <a:solidFill>
                  <a:srgbClr val="434343"/>
                </a:solidFill>
                <a:latin typeface="Google Sans"/>
                <a:ea typeface="Google Sans"/>
                <a:cs typeface="Google Sans"/>
                <a:sym typeface="Google Sans"/>
              </a:defRPr>
            </a:lvl3pPr>
            <a:lvl4pPr lvl="3">
              <a:lnSpc>
                <a:spcPct val="115000"/>
              </a:lnSpc>
              <a:spcBef>
                <a:spcPts val="0"/>
              </a:spcBef>
              <a:spcAft>
                <a:spcPts val="0"/>
              </a:spcAft>
              <a:buNone/>
              <a:defRPr b="1" sz="3000">
                <a:solidFill>
                  <a:srgbClr val="434343"/>
                </a:solidFill>
                <a:latin typeface="Google Sans"/>
                <a:ea typeface="Google Sans"/>
                <a:cs typeface="Google Sans"/>
                <a:sym typeface="Google Sans"/>
              </a:defRPr>
            </a:lvl4pPr>
            <a:lvl5pPr lvl="4">
              <a:lnSpc>
                <a:spcPct val="115000"/>
              </a:lnSpc>
              <a:spcBef>
                <a:spcPts val="0"/>
              </a:spcBef>
              <a:spcAft>
                <a:spcPts val="0"/>
              </a:spcAft>
              <a:buNone/>
              <a:defRPr b="1" sz="3000">
                <a:solidFill>
                  <a:srgbClr val="434343"/>
                </a:solidFill>
                <a:latin typeface="Google Sans"/>
                <a:ea typeface="Google Sans"/>
                <a:cs typeface="Google Sans"/>
                <a:sym typeface="Google Sans"/>
              </a:defRPr>
            </a:lvl5pPr>
            <a:lvl6pPr lvl="5">
              <a:lnSpc>
                <a:spcPct val="115000"/>
              </a:lnSpc>
              <a:spcBef>
                <a:spcPts val="0"/>
              </a:spcBef>
              <a:spcAft>
                <a:spcPts val="0"/>
              </a:spcAft>
              <a:buNone/>
              <a:defRPr b="1" sz="3000">
                <a:solidFill>
                  <a:srgbClr val="434343"/>
                </a:solidFill>
                <a:latin typeface="Google Sans"/>
                <a:ea typeface="Google Sans"/>
                <a:cs typeface="Google Sans"/>
                <a:sym typeface="Google Sans"/>
              </a:defRPr>
            </a:lvl6pPr>
            <a:lvl7pPr lvl="6">
              <a:lnSpc>
                <a:spcPct val="115000"/>
              </a:lnSpc>
              <a:spcBef>
                <a:spcPts val="0"/>
              </a:spcBef>
              <a:spcAft>
                <a:spcPts val="0"/>
              </a:spcAft>
              <a:buNone/>
              <a:defRPr b="1" sz="3000">
                <a:solidFill>
                  <a:srgbClr val="434343"/>
                </a:solidFill>
                <a:latin typeface="Google Sans"/>
                <a:ea typeface="Google Sans"/>
                <a:cs typeface="Google Sans"/>
                <a:sym typeface="Google Sans"/>
              </a:defRPr>
            </a:lvl7pPr>
            <a:lvl8pPr lvl="7">
              <a:lnSpc>
                <a:spcPct val="115000"/>
              </a:lnSpc>
              <a:spcBef>
                <a:spcPts val="0"/>
              </a:spcBef>
              <a:spcAft>
                <a:spcPts val="0"/>
              </a:spcAft>
              <a:buNone/>
              <a:defRPr b="1" sz="3000">
                <a:solidFill>
                  <a:srgbClr val="434343"/>
                </a:solidFill>
                <a:latin typeface="Google Sans"/>
                <a:ea typeface="Google Sans"/>
                <a:cs typeface="Google Sans"/>
                <a:sym typeface="Google Sans"/>
              </a:defRPr>
            </a:lvl8pPr>
            <a:lvl9pPr lvl="8">
              <a:lnSpc>
                <a:spcPct val="115000"/>
              </a:lnSpc>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57" name="Google Shape;57;p14"/>
          <p:cNvSpPr txBox="1"/>
          <p:nvPr>
            <p:ph idx="1" type="subTitle"/>
          </p:nvPr>
        </p:nvSpPr>
        <p:spPr>
          <a:xfrm>
            <a:off x="730175" y="3474725"/>
            <a:ext cx="5486400" cy="9144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000">
                <a:solidFill>
                  <a:srgbClr val="80868B"/>
                </a:solidFill>
                <a:latin typeface="Google Sans Text"/>
                <a:ea typeface="Google Sans Text"/>
                <a:cs typeface="Google Sans Text"/>
                <a:sym typeface="Google Sans Text"/>
              </a:defRPr>
            </a:lvl1pPr>
            <a:lvl2pPr lvl="1">
              <a:spcBef>
                <a:spcPts val="0"/>
              </a:spcBef>
              <a:spcAft>
                <a:spcPts val="0"/>
              </a:spcAft>
              <a:buNone/>
              <a:defRPr sz="1000">
                <a:solidFill>
                  <a:srgbClr val="CCCCCC"/>
                </a:solidFill>
                <a:latin typeface="Google Sans"/>
                <a:ea typeface="Google Sans"/>
                <a:cs typeface="Google Sans"/>
                <a:sym typeface="Google Sans"/>
              </a:defRPr>
            </a:lvl2pPr>
            <a:lvl3pPr lvl="2">
              <a:spcBef>
                <a:spcPts val="0"/>
              </a:spcBef>
              <a:spcAft>
                <a:spcPts val="0"/>
              </a:spcAft>
              <a:buNone/>
              <a:defRPr sz="1000">
                <a:solidFill>
                  <a:srgbClr val="CCCCCC"/>
                </a:solidFill>
                <a:latin typeface="Google Sans"/>
                <a:ea typeface="Google Sans"/>
                <a:cs typeface="Google Sans"/>
                <a:sym typeface="Google Sans"/>
              </a:defRPr>
            </a:lvl3pPr>
            <a:lvl4pPr lvl="3">
              <a:spcBef>
                <a:spcPts val="0"/>
              </a:spcBef>
              <a:spcAft>
                <a:spcPts val="0"/>
              </a:spcAft>
              <a:buNone/>
              <a:defRPr sz="1000">
                <a:solidFill>
                  <a:srgbClr val="CCCCCC"/>
                </a:solidFill>
                <a:latin typeface="Google Sans"/>
                <a:ea typeface="Google Sans"/>
                <a:cs typeface="Google Sans"/>
                <a:sym typeface="Google Sans"/>
              </a:defRPr>
            </a:lvl4pPr>
            <a:lvl5pPr lvl="4">
              <a:spcBef>
                <a:spcPts val="0"/>
              </a:spcBef>
              <a:spcAft>
                <a:spcPts val="0"/>
              </a:spcAft>
              <a:buNone/>
              <a:defRPr sz="1000">
                <a:solidFill>
                  <a:srgbClr val="CCCCCC"/>
                </a:solidFill>
                <a:latin typeface="Google Sans"/>
                <a:ea typeface="Google Sans"/>
                <a:cs typeface="Google Sans"/>
                <a:sym typeface="Google Sans"/>
              </a:defRPr>
            </a:lvl5pPr>
            <a:lvl6pPr lvl="5">
              <a:spcBef>
                <a:spcPts val="0"/>
              </a:spcBef>
              <a:spcAft>
                <a:spcPts val="0"/>
              </a:spcAft>
              <a:buNone/>
              <a:defRPr sz="1000">
                <a:solidFill>
                  <a:srgbClr val="CCCCCC"/>
                </a:solidFill>
                <a:latin typeface="Google Sans"/>
                <a:ea typeface="Google Sans"/>
                <a:cs typeface="Google Sans"/>
                <a:sym typeface="Google Sans"/>
              </a:defRPr>
            </a:lvl6pPr>
            <a:lvl7pPr lvl="6">
              <a:spcBef>
                <a:spcPts val="0"/>
              </a:spcBef>
              <a:spcAft>
                <a:spcPts val="0"/>
              </a:spcAft>
              <a:buNone/>
              <a:defRPr sz="1000">
                <a:solidFill>
                  <a:srgbClr val="CCCCCC"/>
                </a:solidFill>
                <a:latin typeface="Google Sans"/>
                <a:ea typeface="Google Sans"/>
                <a:cs typeface="Google Sans"/>
                <a:sym typeface="Google Sans"/>
              </a:defRPr>
            </a:lvl7pPr>
            <a:lvl8pPr lvl="7">
              <a:spcBef>
                <a:spcPts val="0"/>
              </a:spcBef>
              <a:spcAft>
                <a:spcPts val="0"/>
              </a:spcAft>
              <a:buNone/>
              <a:defRPr sz="1000">
                <a:solidFill>
                  <a:srgbClr val="CCCCCC"/>
                </a:solidFill>
                <a:latin typeface="Google Sans"/>
                <a:ea typeface="Google Sans"/>
                <a:cs typeface="Google Sans"/>
                <a:sym typeface="Google Sans"/>
              </a:defRPr>
            </a:lvl8pPr>
            <a:lvl9pPr lvl="8">
              <a:spcBef>
                <a:spcPts val="0"/>
              </a:spcBef>
              <a:spcAft>
                <a:spcPts val="0"/>
              </a:spcAft>
              <a:buNone/>
              <a:defRPr sz="1000">
                <a:solidFill>
                  <a:srgbClr val="CCCCCC"/>
                </a:solidFill>
                <a:latin typeface="Google Sans"/>
                <a:ea typeface="Google Sans"/>
                <a:cs typeface="Google Sans"/>
                <a:sym typeface="Google Sans"/>
              </a:defRPr>
            </a:lvl9pPr>
          </a:lstStyle>
          <a:p/>
        </p:txBody>
      </p:sp>
      <p:sp>
        <p:nvSpPr>
          <p:cNvPr id="58" name="Google Shape;58;p14"/>
          <p:cNvSpPr txBox="1"/>
          <p:nvPr/>
        </p:nvSpPr>
        <p:spPr>
          <a:xfrm>
            <a:off x="5295600" y="4754875"/>
            <a:ext cx="31167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999999"/>
                </a:solidFill>
                <a:latin typeface="Google Sans Text"/>
                <a:ea typeface="Google Sans Text"/>
                <a:cs typeface="Google Sans Text"/>
                <a:sym typeface="Google Sans Text"/>
              </a:rPr>
              <a:t>Attorney / Client Privileged and Confidential</a:t>
            </a:r>
            <a:endParaRPr sz="1000">
              <a:solidFill>
                <a:srgbClr val="999999"/>
              </a:solidFill>
              <a:latin typeface="Google Sans Text"/>
              <a:ea typeface="Google Sans Text"/>
              <a:cs typeface="Google Sans Text"/>
              <a:sym typeface="Google Sans Text"/>
            </a:endParaRPr>
          </a:p>
        </p:txBody>
      </p:sp>
    </p:spTree>
  </p:cSld>
  <p:clrMapOvr>
    <a:masterClrMapping/>
  </p:clrMapOvr>
  <p:extLst>
    <p:ext uri="{DCECCB84-F9BA-43D5-87BE-67443E8EF086}">
      <p15:sldGuideLst>
        <p15:guide id="1" pos="46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
    <p:spTree>
      <p:nvGrpSpPr>
        <p:cNvPr id="59" name="Shape 59"/>
        <p:cNvGrpSpPr/>
        <p:nvPr/>
      </p:nvGrpSpPr>
      <p:grpSpPr>
        <a:xfrm>
          <a:off x="0" y="0"/>
          <a:ext cx="0" cy="0"/>
          <a:chOff x="0" y="0"/>
          <a:chExt cx="0" cy="0"/>
        </a:xfrm>
      </p:grpSpPr>
      <p:sp>
        <p:nvSpPr>
          <p:cNvPr id="60" name="Google Shape;60;p15"/>
          <p:cNvSpPr txBox="1"/>
          <p:nvPr>
            <p:ph type="title"/>
          </p:nvPr>
        </p:nvSpPr>
        <p:spPr>
          <a:xfrm>
            <a:off x="733425" y="731520"/>
            <a:ext cx="7315200" cy="7524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434343"/>
              </a:buClr>
              <a:buSzPts val="3000"/>
              <a:buFont typeface="Google Sans"/>
              <a:buNone/>
              <a:defRPr b="1" sz="3000">
                <a:solidFill>
                  <a:srgbClr val="434343"/>
                </a:solidFill>
                <a:latin typeface="Google Sans"/>
                <a:ea typeface="Google Sans"/>
                <a:cs typeface="Google Sans"/>
                <a:sym typeface="Google Sans"/>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 Blue">
  <p:cSld name="CUSTOM">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9002" l="9002" r="9002" t="9002"/>
          <a:stretch/>
        </p:blipFill>
        <p:spPr>
          <a:xfrm>
            <a:off x="731525" y="731520"/>
            <a:ext cx="365760" cy="365760"/>
          </a:xfrm>
          <a:prstGeom prst="rect">
            <a:avLst/>
          </a:prstGeom>
          <a:noFill/>
          <a:ln>
            <a:noFill/>
          </a:ln>
        </p:spPr>
      </p:pic>
      <p:sp>
        <p:nvSpPr>
          <p:cNvPr id="63" name="Google Shape;63;p16"/>
          <p:cNvSpPr txBox="1"/>
          <p:nvPr>
            <p:ph type="title"/>
          </p:nvPr>
        </p:nvSpPr>
        <p:spPr>
          <a:xfrm>
            <a:off x="732125" y="1827775"/>
            <a:ext cx="5488500" cy="18297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434343"/>
              </a:buClr>
              <a:buSzPts val="3000"/>
              <a:buFont typeface="Google Sans"/>
              <a:buNone/>
              <a:defRPr b="1" sz="3000">
                <a:solidFill>
                  <a:srgbClr val="434343"/>
                </a:solidFill>
                <a:latin typeface="Google Sans"/>
                <a:ea typeface="Google Sans"/>
                <a:cs typeface="Google Sans"/>
                <a:sym typeface="Google Sans"/>
              </a:defRPr>
            </a:lvl1pPr>
            <a:lvl2pPr lvl="1">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2pPr>
            <a:lvl3pPr lvl="2">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3pPr>
            <a:lvl4pPr lvl="3">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4pPr>
            <a:lvl5pPr lvl="4">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5pPr>
            <a:lvl6pPr lvl="5">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6pPr>
            <a:lvl7pPr lvl="6">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7pPr>
            <a:lvl8pPr lvl="7">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8pPr>
            <a:lvl9pPr lvl="8">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9pPr>
          </a:lstStyle>
          <a:p/>
        </p:txBody>
      </p:sp>
      <p:sp>
        <p:nvSpPr>
          <p:cNvPr id="64" name="Google Shape;64;p16"/>
          <p:cNvSpPr txBox="1"/>
          <p:nvPr>
            <p:ph idx="1" type="subTitle"/>
          </p:nvPr>
        </p:nvSpPr>
        <p:spPr>
          <a:xfrm>
            <a:off x="731525" y="3657600"/>
            <a:ext cx="4572000" cy="8259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1pPr>
            <a:lvl2pPr lvl="1">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2pPr>
            <a:lvl3pPr lvl="2">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3pPr>
            <a:lvl4pPr lvl="3">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4pPr>
            <a:lvl5pPr lvl="4">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5pPr>
            <a:lvl6pPr lvl="5">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6pPr>
            <a:lvl7pPr lvl="6">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7pPr>
            <a:lvl8pPr lvl="7">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8pPr>
            <a:lvl9pPr lvl="8">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02">
  <p:cSld name="CUSTOM_1">
    <p:spTree>
      <p:nvGrpSpPr>
        <p:cNvPr id="65" name="Shape 65"/>
        <p:cNvGrpSpPr/>
        <p:nvPr/>
      </p:nvGrpSpPr>
      <p:grpSpPr>
        <a:xfrm>
          <a:off x="0" y="0"/>
          <a:ext cx="0" cy="0"/>
          <a:chOff x="0" y="0"/>
          <a:chExt cx="0" cy="0"/>
        </a:xfrm>
      </p:grpSpPr>
      <p:pic>
        <p:nvPicPr>
          <p:cNvPr id="66" name="Google Shape;66;p17"/>
          <p:cNvPicPr preferRelativeResize="0"/>
          <p:nvPr/>
        </p:nvPicPr>
        <p:blipFill>
          <a:blip r:embed="rId2">
            <a:alphaModFix/>
          </a:blip>
          <a:stretch>
            <a:fillRect/>
          </a:stretch>
        </p:blipFill>
        <p:spPr>
          <a:xfrm>
            <a:off x="0" y="0"/>
            <a:ext cx="9144018" cy="5143501"/>
          </a:xfrm>
          <a:prstGeom prst="rect">
            <a:avLst/>
          </a:prstGeom>
          <a:noFill/>
          <a:ln>
            <a:noFill/>
          </a:ln>
        </p:spPr>
      </p:pic>
      <p:pic>
        <p:nvPicPr>
          <p:cNvPr id="67" name="Google Shape;67;p17"/>
          <p:cNvPicPr preferRelativeResize="0"/>
          <p:nvPr/>
        </p:nvPicPr>
        <p:blipFill rotWithShape="1">
          <a:blip r:embed="rId3">
            <a:alphaModFix/>
          </a:blip>
          <a:srcRect b="9002" l="9002" r="9002" t="9002"/>
          <a:stretch/>
        </p:blipFill>
        <p:spPr>
          <a:xfrm>
            <a:off x="731525" y="731520"/>
            <a:ext cx="365760" cy="365760"/>
          </a:xfrm>
          <a:prstGeom prst="rect">
            <a:avLst/>
          </a:prstGeom>
          <a:noFill/>
          <a:ln>
            <a:noFill/>
          </a:ln>
        </p:spPr>
      </p:pic>
      <p:sp>
        <p:nvSpPr>
          <p:cNvPr id="68" name="Google Shape;68;p17"/>
          <p:cNvSpPr txBox="1"/>
          <p:nvPr>
            <p:ph type="title"/>
          </p:nvPr>
        </p:nvSpPr>
        <p:spPr>
          <a:xfrm>
            <a:off x="732125" y="1827775"/>
            <a:ext cx="5488500" cy="18297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434343"/>
              </a:buClr>
              <a:buSzPts val="3000"/>
              <a:buFont typeface="Google Sans"/>
              <a:buNone/>
              <a:defRPr b="1" sz="3000">
                <a:solidFill>
                  <a:srgbClr val="434343"/>
                </a:solidFill>
                <a:latin typeface="Google Sans"/>
                <a:ea typeface="Google Sans"/>
                <a:cs typeface="Google Sans"/>
                <a:sym typeface="Google Sans"/>
              </a:defRPr>
            </a:lvl1pPr>
            <a:lvl2pPr lvl="1">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2pPr>
            <a:lvl3pPr lvl="2">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3pPr>
            <a:lvl4pPr lvl="3">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4pPr>
            <a:lvl5pPr lvl="4">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5pPr>
            <a:lvl6pPr lvl="5">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6pPr>
            <a:lvl7pPr lvl="6">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7pPr>
            <a:lvl8pPr lvl="7">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8pPr>
            <a:lvl9pPr lvl="8">
              <a:spcBef>
                <a:spcPts val="0"/>
              </a:spcBef>
              <a:spcAft>
                <a:spcPts val="0"/>
              </a:spcAft>
              <a:buClr>
                <a:srgbClr val="434343"/>
              </a:buClr>
              <a:buSzPts val="1400"/>
              <a:buFont typeface="Google Sans"/>
              <a:buNone/>
              <a:defRPr sz="1400">
                <a:solidFill>
                  <a:srgbClr val="434343"/>
                </a:solidFill>
                <a:latin typeface="Google Sans"/>
                <a:ea typeface="Google Sans"/>
                <a:cs typeface="Google Sans"/>
                <a:sym typeface="Google Sans"/>
              </a:defRPr>
            </a:lvl9pPr>
          </a:lstStyle>
          <a:p/>
        </p:txBody>
      </p:sp>
      <p:sp>
        <p:nvSpPr>
          <p:cNvPr id="69" name="Google Shape;69;p17"/>
          <p:cNvSpPr txBox="1"/>
          <p:nvPr>
            <p:ph idx="1" type="subTitle"/>
          </p:nvPr>
        </p:nvSpPr>
        <p:spPr>
          <a:xfrm>
            <a:off x="731525" y="3657600"/>
            <a:ext cx="4572000" cy="8259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1pPr>
            <a:lvl2pPr lvl="1">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2pPr>
            <a:lvl3pPr lvl="2">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3pPr>
            <a:lvl4pPr lvl="3">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4pPr>
            <a:lvl5pPr lvl="4">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5pPr>
            <a:lvl6pPr lvl="5">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6pPr>
            <a:lvl7pPr lvl="6">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7pPr>
            <a:lvl8pPr lvl="7">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8pPr>
            <a:lvl9pPr lvl="8">
              <a:spcBef>
                <a:spcPts val="0"/>
              </a:spcBef>
              <a:spcAft>
                <a:spcPts val="0"/>
              </a:spcAft>
              <a:buClr>
                <a:srgbClr val="CCCCCC"/>
              </a:buClr>
              <a:buSzPts val="1000"/>
              <a:buFont typeface="Google Sans"/>
              <a:buNone/>
              <a:defRPr sz="1000">
                <a:solidFill>
                  <a:srgbClr val="CCCCCC"/>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_left to right">
  <p:cSld name="TITLE_1_3">
    <p:spTree>
      <p:nvGrpSpPr>
        <p:cNvPr id="70" name="Shape 70"/>
        <p:cNvGrpSpPr/>
        <p:nvPr/>
      </p:nvGrpSpPr>
      <p:grpSpPr>
        <a:xfrm>
          <a:off x="0" y="0"/>
          <a:ext cx="0" cy="0"/>
          <a:chOff x="0" y="0"/>
          <a:chExt cx="0" cy="0"/>
        </a:xfrm>
      </p:grpSpPr>
      <p:sp>
        <p:nvSpPr>
          <p:cNvPr id="71" name="Google Shape;71;p18"/>
          <p:cNvSpPr txBox="1"/>
          <p:nvPr>
            <p:ph type="title"/>
          </p:nvPr>
        </p:nvSpPr>
        <p:spPr>
          <a:xfrm>
            <a:off x="731520" y="1097280"/>
            <a:ext cx="3291900" cy="18288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72" name="Google Shape;72;p18"/>
          <p:cNvSpPr txBox="1"/>
          <p:nvPr>
            <p:ph idx="1" type="body"/>
          </p:nvPr>
        </p:nvSpPr>
        <p:spPr>
          <a:xfrm>
            <a:off x="4206240" y="1371600"/>
            <a:ext cx="4206300" cy="2875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UI">
  <p:cSld name="TITLE_1_3_5">
    <p:spTree>
      <p:nvGrpSpPr>
        <p:cNvPr id="73" name="Shape 73"/>
        <p:cNvGrpSpPr/>
        <p:nvPr/>
      </p:nvGrpSpPr>
      <p:grpSpPr>
        <a:xfrm>
          <a:off x="0" y="0"/>
          <a:ext cx="0" cy="0"/>
          <a:chOff x="0" y="0"/>
          <a:chExt cx="0" cy="0"/>
        </a:xfrm>
      </p:grpSpPr>
      <p:sp>
        <p:nvSpPr>
          <p:cNvPr id="74" name="Google Shape;74;p19"/>
          <p:cNvSpPr txBox="1"/>
          <p:nvPr>
            <p:ph type="title"/>
          </p:nvPr>
        </p:nvSpPr>
        <p:spPr>
          <a:xfrm>
            <a:off x="731520" y="1097280"/>
            <a:ext cx="3291900" cy="18288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75" name="Google Shape;75;p19"/>
          <p:cNvSpPr txBox="1"/>
          <p:nvPr>
            <p:ph idx="1" type="body"/>
          </p:nvPr>
        </p:nvSpPr>
        <p:spPr>
          <a:xfrm>
            <a:off x="731515" y="2194560"/>
            <a:ext cx="4206300" cy="2875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p:cSld name="TITLE_1_3_3">
    <p:spTree>
      <p:nvGrpSpPr>
        <p:cNvPr id="76" name="Shape 76"/>
        <p:cNvGrpSpPr/>
        <p:nvPr/>
      </p:nvGrpSpPr>
      <p:grpSpPr>
        <a:xfrm>
          <a:off x="0" y="0"/>
          <a:ext cx="0" cy="0"/>
          <a:chOff x="0" y="0"/>
          <a:chExt cx="0" cy="0"/>
        </a:xfrm>
      </p:grpSpPr>
      <p:sp>
        <p:nvSpPr>
          <p:cNvPr id="77" name="Google Shape;77;p20"/>
          <p:cNvSpPr txBox="1"/>
          <p:nvPr>
            <p:ph type="title"/>
          </p:nvPr>
        </p:nvSpPr>
        <p:spPr>
          <a:xfrm>
            <a:off x="731525" y="1463040"/>
            <a:ext cx="3657600" cy="3657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1000">
                <a:solidFill>
                  <a:srgbClr val="434343"/>
                </a:solidFill>
                <a:latin typeface="Google Sans"/>
                <a:ea typeface="Google Sans"/>
                <a:cs typeface="Google Sans"/>
                <a:sym typeface="Google Sans"/>
              </a:defRPr>
            </a:lvl1pPr>
            <a:lvl2pPr lvl="1">
              <a:spcBef>
                <a:spcPts val="0"/>
              </a:spcBef>
              <a:spcAft>
                <a:spcPts val="0"/>
              </a:spcAft>
              <a:buNone/>
              <a:defRPr b="1" sz="1000">
                <a:solidFill>
                  <a:srgbClr val="434343"/>
                </a:solidFill>
                <a:latin typeface="Google Sans"/>
                <a:ea typeface="Google Sans"/>
                <a:cs typeface="Google Sans"/>
                <a:sym typeface="Google Sans"/>
              </a:defRPr>
            </a:lvl2pPr>
            <a:lvl3pPr lvl="2">
              <a:spcBef>
                <a:spcPts val="0"/>
              </a:spcBef>
              <a:spcAft>
                <a:spcPts val="0"/>
              </a:spcAft>
              <a:buNone/>
              <a:defRPr b="1" sz="1000">
                <a:solidFill>
                  <a:srgbClr val="434343"/>
                </a:solidFill>
                <a:latin typeface="Google Sans"/>
                <a:ea typeface="Google Sans"/>
                <a:cs typeface="Google Sans"/>
                <a:sym typeface="Google Sans"/>
              </a:defRPr>
            </a:lvl3pPr>
            <a:lvl4pPr lvl="3">
              <a:spcBef>
                <a:spcPts val="0"/>
              </a:spcBef>
              <a:spcAft>
                <a:spcPts val="0"/>
              </a:spcAft>
              <a:buNone/>
              <a:defRPr b="1" sz="1000">
                <a:solidFill>
                  <a:srgbClr val="434343"/>
                </a:solidFill>
                <a:latin typeface="Google Sans"/>
                <a:ea typeface="Google Sans"/>
                <a:cs typeface="Google Sans"/>
                <a:sym typeface="Google Sans"/>
              </a:defRPr>
            </a:lvl4pPr>
            <a:lvl5pPr lvl="4">
              <a:spcBef>
                <a:spcPts val="0"/>
              </a:spcBef>
              <a:spcAft>
                <a:spcPts val="0"/>
              </a:spcAft>
              <a:buNone/>
              <a:defRPr b="1" sz="1000">
                <a:solidFill>
                  <a:srgbClr val="434343"/>
                </a:solidFill>
                <a:latin typeface="Google Sans"/>
                <a:ea typeface="Google Sans"/>
                <a:cs typeface="Google Sans"/>
                <a:sym typeface="Google Sans"/>
              </a:defRPr>
            </a:lvl5pPr>
            <a:lvl6pPr lvl="5">
              <a:spcBef>
                <a:spcPts val="0"/>
              </a:spcBef>
              <a:spcAft>
                <a:spcPts val="0"/>
              </a:spcAft>
              <a:buNone/>
              <a:defRPr b="1" sz="1000">
                <a:solidFill>
                  <a:srgbClr val="434343"/>
                </a:solidFill>
                <a:latin typeface="Google Sans"/>
                <a:ea typeface="Google Sans"/>
                <a:cs typeface="Google Sans"/>
                <a:sym typeface="Google Sans"/>
              </a:defRPr>
            </a:lvl6pPr>
            <a:lvl7pPr lvl="6">
              <a:spcBef>
                <a:spcPts val="0"/>
              </a:spcBef>
              <a:spcAft>
                <a:spcPts val="0"/>
              </a:spcAft>
              <a:buNone/>
              <a:defRPr b="1" sz="1000">
                <a:solidFill>
                  <a:srgbClr val="434343"/>
                </a:solidFill>
                <a:latin typeface="Google Sans"/>
                <a:ea typeface="Google Sans"/>
                <a:cs typeface="Google Sans"/>
                <a:sym typeface="Google Sans"/>
              </a:defRPr>
            </a:lvl7pPr>
            <a:lvl8pPr lvl="7">
              <a:spcBef>
                <a:spcPts val="0"/>
              </a:spcBef>
              <a:spcAft>
                <a:spcPts val="0"/>
              </a:spcAft>
              <a:buNone/>
              <a:defRPr b="1" sz="1000">
                <a:solidFill>
                  <a:srgbClr val="434343"/>
                </a:solidFill>
                <a:latin typeface="Google Sans"/>
                <a:ea typeface="Google Sans"/>
                <a:cs typeface="Google Sans"/>
                <a:sym typeface="Google Sans"/>
              </a:defRPr>
            </a:lvl8pPr>
            <a:lvl9pPr lvl="8">
              <a:spcBef>
                <a:spcPts val="0"/>
              </a:spcBef>
              <a:spcAft>
                <a:spcPts val="0"/>
              </a:spcAft>
              <a:buNone/>
              <a:defRPr b="1" sz="1000">
                <a:solidFill>
                  <a:srgbClr val="434343"/>
                </a:solidFill>
                <a:latin typeface="Google Sans"/>
                <a:ea typeface="Google Sans"/>
                <a:cs typeface="Google Sans"/>
                <a:sym typeface="Google Sans"/>
              </a:defRPr>
            </a:lvl9pPr>
          </a:lstStyle>
          <a:p/>
        </p:txBody>
      </p:sp>
      <p:sp>
        <p:nvSpPr>
          <p:cNvPr id="78" name="Google Shape;78;p20"/>
          <p:cNvSpPr txBox="1"/>
          <p:nvPr>
            <p:ph idx="1" type="body"/>
          </p:nvPr>
        </p:nvSpPr>
        <p:spPr>
          <a:xfrm>
            <a:off x="731515" y="1828750"/>
            <a:ext cx="5486400" cy="2743200"/>
          </a:xfrm>
          <a:prstGeom prst="rect">
            <a:avLst/>
          </a:prstGeom>
          <a:noFill/>
          <a:ln>
            <a:noFill/>
          </a:ln>
        </p:spPr>
        <p:txBody>
          <a:bodyPr anchorCtr="0" anchor="t" bIns="0" lIns="0" spcFirstLastPara="1" rIns="0" wrap="square" tIns="0">
            <a:noAutofit/>
          </a:bodyPr>
          <a:lstStyle>
            <a:lvl1pPr indent="-381000" lvl="0" marL="457200">
              <a:lnSpc>
                <a:spcPct val="115000"/>
              </a:lnSpc>
              <a:spcBef>
                <a:spcPts val="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1pPr>
            <a:lvl2pPr indent="-381000" lvl="1" marL="9144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2pPr>
            <a:lvl3pPr indent="-381000" lvl="2" marL="13716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3pPr>
            <a:lvl4pPr indent="-381000" lvl="3" marL="18288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4pPr>
            <a:lvl5pPr indent="-381000" lvl="4" marL="22860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5pPr>
            <a:lvl6pPr indent="-381000" lvl="5" marL="27432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6pPr>
            <a:lvl7pPr indent="-381000" lvl="6" marL="32004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7pPr>
            <a:lvl8pPr indent="-381000" lvl="7" marL="3657600">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8pPr>
            <a:lvl9pPr indent="-381000" lvl="8" marL="4114800">
              <a:lnSpc>
                <a:spcPct val="115000"/>
              </a:lnSpc>
              <a:spcBef>
                <a:spcPts val="1000"/>
              </a:spcBef>
              <a:spcAft>
                <a:spcPts val="1000"/>
              </a:spcAft>
              <a:buClr>
                <a:srgbClr val="434343"/>
              </a:buClr>
              <a:buSzPts val="2400"/>
              <a:buFont typeface="Google Sans"/>
              <a:buChar char="■"/>
              <a:defRPr sz="24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TITLE_1_3_3_1">
    <p:spTree>
      <p:nvGrpSpPr>
        <p:cNvPr id="79" name="Shape 79"/>
        <p:cNvGrpSpPr/>
        <p:nvPr/>
      </p:nvGrpSpPr>
      <p:grpSpPr>
        <a:xfrm>
          <a:off x="0" y="0"/>
          <a:ext cx="0" cy="0"/>
          <a:chOff x="0" y="0"/>
          <a:chExt cx="0" cy="0"/>
        </a:xfrm>
      </p:grpSpPr>
      <p:sp>
        <p:nvSpPr>
          <p:cNvPr id="80" name="Google Shape;80;p21"/>
          <p:cNvSpPr txBox="1"/>
          <p:nvPr>
            <p:ph type="title"/>
          </p:nvPr>
        </p:nvSpPr>
        <p:spPr>
          <a:xfrm>
            <a:off x="2743200" y="1463040"/>
            <a:ext cx="3657600" cy="3657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b="1" sz="1000">
                <a:solidFill>
                  <a:srgbClr val="434343"/>
                </a:solidFill>
                <a:latin typeface="Google Sans"/>
                <a:ea typeface="Google Sans"/>
                <a:cs typeface="Google Sans"/>
                <a:sym typeface="Google Sans"/>
              </a:defRPr>
            </a:lvl1pPr>
            <a:lvl2pPr lvl="1" algn="ctr">
              <a:spcBef>
                <a:spcPts val="0"/>
              </a:spcBef>
              <a:spcAft>
                <a:spcPts val="0"/>
              </a:spcAft>
              <a:buNone/>
              <a:defRPr b="1" sz="1000">
                <a:solidFill>
                  <a:srgbClr val="434343"/>
                </a:solidFill>
                <a:latin typeface="Google Sans"/>
                <a:ea typeface="Google Sans"/>
                <a:cs typeface="Google Sans"/>
                <a:sym typeface="Google Sans"/>
              </a:defRPr>
            </a:lvl2pPr>
            <a:lvl3pPr lvl="2" algn="ctr">
              <a:spcBef>
                <a:spcPts val="0"/>
              </a:spcBef>
              <a:spcAft>
                <a:spcPts val="0"/>
              </a:spcAft>
              <a:buNone/>
              <a:defRPr b="1" sz="1000">
                <a:solidFill>
                  <a:srgbClr val="434343"/>
                </a:solidFill>
                <a:latin typeface="Google Sans"/>
                <a:ea typeface="Google Sans"/>
                <a:cs typeface="Google Sans"/>
                <a:sym typeface="Google Sans"/>
              </a:defRPr>
            </a:lvl3pPr>
            <a:lvl4pPr lvl="3" algn="ctr">
              <a:spcBef>
                <a:spcPts val="0"/>
              </a:spcBef>
              <a:spcAft>
                <a:spcPts val="0"/>
              </a:spcAft>
              <a:buNone/>
              <a:defRPr b="1" sz="1000">
                <a:solidFill>
                  <a:srgbClr val="434343"/>
                </a:solidFill>
                <a:latin typeface="Google Sans"/>
                <a:ea typeface="Google Sans"/>
                <a:cs typeface="Google Sans"/>
                <a:sym typeface="Google Sans"/>
              </a:defRPr>
            </a:lvl4pPr>
            <a:lvl5pPr lvl="4" algn="ctr">
              <a:spcBef>
                <a:spcPts val="0"/>
              </a:spcBef>
              <a:spcAft>
                <a:spcPts val="0"/>
              </a:spcAft>
              <a:buNone/>
              <a:defRPr b="1" sz="1000">
                <a:solidFill>
                  <a:srgbClr val="434343"/>
                </a:solidFill>
                <a:latin typeface="Google Sans"/>
                <a:ea typeface="Google Sans"/>
                <a:cs typeface="Google Sans"/>
                <a:sym typeface="Google Sans"/>
              </a:defRPr>
            </a:lvl5pPr>
            <a:lvl6pPr lvl="5" algn="ctr">
              <a:spcBef>
                <a:spcPts val="0"/>
              </a:spcBef>
              <a:spcAft>
                <a:spcPts val="0"/>
              </a:spcAft>
              <a:buNone/>
              <a:defRPr b="1" sz="1000">
                <a:solidFill>
                  <a:srgbClr val="434343"/>
                </a:solidFill>
                <a:latin typeface="Google Sans"/>
                <a:ea typeface="Google Sans"/>
                <a:cs typeface="Google Sans"/>
                <a:sym typeface="Google Sans"/>
              </a:defRPr>
            </a:lvl6pPr>
            <a:lvl7pPr lvl="6" algn="ctr">
              <a:spcBef>
                <a:spcPts val="0"/>
              </a:spcBef>
              <a:spcAft>
                <a:spcPts val="0"/>
              </a:spcAft>
              <a:buNone/>
              <a:defRPr b="1" sz="1000">
                <a:solidFill>
                  <a:srgbClr val="434343"/>
                </a:solidFill>
                <a:latin typeface="Google Sans"/>
                <a:ea typeface="Google Sans"/>
                <a:cs typeface="Google Sans"/>
                <a:sym typeface="Google Sans"/>
              </a:defRPr>
            </a:lvl7pPr>
            <a:lvl8pPr lvl="7" algn="ctr">
              <a:spcBef>
                <a:spcPts val="0"/>
              </a:spcBef>
              <a:spcAft>
                <a:spcPts val="0"/>
              </a:spcAft>
              <a:buNone/>
              <a:defRPr b="1" sz="1000">
                <a:solidFill>
                  <a:srgbClr val="434343"/>
                </a:solidFill>
                <a:latin typeface="Google Sans"/>
                <a:ea typeface="Google Sans"/>
                <a:cs typeface="Google Sans"/>
                <a:sym typeface="Google Sans"/>
              </a:defRPr>
            </a:lvl8pPr>
            <a:lvl9pPr lvl="8" algn="ctr">
              <a:spcBef>
                <a:spcPts val="0"/>
              </a:spcBef>
              <a:spcAft>
                <a:spcPts val="0"/>
              </a:spcAft>
              <a:buNone/>
              <a:defRPr b="1" sz="1000">
                <a:solidFill>
                  <a:srgbClr val="434343"/>
                </a:solidFill>
                <a:latin typeface="Google Sans"/>
                <a:ea typeface="Google Sans"/>
                <a:cs typeface="Google Sans"/>
                <a:sym typeface="Google Sans"/>
              </a:defRPr>
            </a:lvl9pPr>
          </a:lstStyle>
          <a:p/>
        </p:txBody>
      </p:sp>
      <p:sp>
        <p:nvSpPr>
          <p:cNvPr id="81" name="Google Shape;81;p21"/>
          <p:cNvSpPr txBox="1"/>
          <p:nvPr>
            <p:ph idx="1" type="body"/>
          </p:nvPr>
        </p:nvSpPr>
        <p:spPr>
          <a:xfrm>
            <a:off x="1828790" y="2286000"/>
            <a:ext cx="5486400" cy="2286000"/>
          </a:xfrm>
          <a:prstGeom prst="rect">
            <a:avLst/>
          </a:prstGeom>
          <a:noFill/>
          <a:ln>
            <a:noFill/>
          </a:ln>
        </p:spPr>
        <p:txBody>
          <a:bodyPr anchorCtr="0" anchor="t" bIns="0" lIns="0" spcFirstLastPara="1" rIns="0" wrap="square" tIns="0">
            <a:noAutofit/>
          </a:bodyPr>
          <a:lstStyle>
            <a:lvl1pPr indent="-381000" lvl="0" marL="457200" algn="ctr">
              <a:lnSpc>
                <a:spcPct val="115000"/>
              </a:lnSpc>
              <a:spcBef>
                <a:spcPts val="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1pPr>
            <a:lvl2pPr indent="-381000" lvl="1" marL="9144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2pPr>
            <a:lvl3pPr indent="-381000" lvl="2" marL="13716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3pPr>
            <a:lvl4pPr indent="-381000" lvl="3" marL="18288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4pPr>
            <a:lvl5pPr indent="-381000" lvl="4" marL="22860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5pPr>
            <a:lvl6pPr indent="-381000" lvl="5" marL="27432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6pPr>
            <a:lvl7pPr indent="-381000" lvl="6" marL="32004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7pPr>
            <a:lvl8pPr indent="-381000" lvl="7" marL="3657600" algn="ctr">
              <a:lnSpc>
                <a:spcPct val="115000"/>
              </a:lnSpc>
              <a:spcBef>
                <a:spcPts val="1000"/>
              </a:spcBef>
              <a:spcAft>
                <a:spcPts val="0"/>
              </a:spcAft>
              <a:buClr>
                <a:srgbClr val="434343"/>
              </a:buClr>
              <a:buSzPts val="2400"/>
              <a:buFont typeface="Google Sans"/>
              <a:buChar char="○"/>
              <a:defRPr sz="2400">
                <a:solidFill>
                  <a:srgbClr val="434343"/>
                </a:solidFill>
                <a:latin typeface="Google Sans"/>
                <a:ea typeface="Google Sans"/>
                <a:cs typeface="Google Sans"/>
                <a:sym typeface="Google Sans"/>
              </a:defRPr>
            </a:lvl8pPr>
            <a:lvl9pPr indent="-381000" lvl="8" marL="4114800" algn="ctr">
              <a:lnSpc>
                <a:spcPct val="115000"/>
              </a:lnSpc>
              <a:spcBef>
                <a:spcPts val="1000"/>
              </a:spcBef>
              <a:spcAft>
                <a:spcPts val="1000"/>
              </a:spcAft>
              <a:buClr>
                <a:srgbClr val="434343"/>
              </a:buClr>
              <a:buSzPts val="2400"/>
              <a:buFont typeface="Google Sans"/>
              <a:buChar char="■"/>
              <a:defRPr sz="2400">
                <a:solidFill>
                  <a:srgbClr val="43434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_3buckets">
  <p:cSld name="TITLE_1_3_2">
    <p:spTree>
      <p:nvGrpSpPr>
        <p:cNvPr id="82" name="Shape 82"/>
        <p:cNvGrpSpPr/>
        <p:nvPr/>
      </p:nvGrpSpPr>
      <p:grpSpPr>
        <a:xfrm>
          <a:off x="0" y="0"/>
          <a:ext cx="0" cy="0"/>
          <a:chOff x="0" y="0"/>
          <a:chExt cx="0" cy="0"/>
        </a:xfrm>
      </p:grpSpPr>
      <p:sp>
        <p:nvSpPr>
          <p:cNvPr id="83" name="Google Shape;83;p22"/>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84" name="Google Shape;84;p22"/>
          <p:cNvSpPr txBox="1"/>
          <p:nvPr>
            <p:ph idx="1" type="body"/>
          </p:nvPr>
        </p:nvSpPr>
        <p:spPr>
          <a:xfrm>
            <a:off x="731525" y="2926080"/>
            <a:ext cx="2011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
        <p:nvSpPr>
          <p:cNvPr id="85" name="Google Shape;85;p22"/>
          <p:cNvSpPr txBox="1"/>
          <p:nvPr>
            <p:ph idx="2" type="body"/>
          </p:nvPr>
        </p:nvSpPr>
        <p:spPr>
          <a:xfrm>
            <a:off x="3566081" y="2926080"/>
            <a:ext cx="2011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
        <p:nvSpPr>
          <p:cNvPr id="86" name="Google Shape;86;p22"/>
          <p:cNvSpPr txBox="1"/>
          <p:nvPr>
            <p:ph idx="3" type="body"/>
          </p:nvPr>
        </p:nvSpPr>
        <p:spPr>
          <a:xfrm>
            <a:off x="6400637" y="2926080"/>
            <a:ext cx="2011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
  <p:cSld name="TITLE_1_3_2_2">
    <p:spTree>
      <p:nvGrpSpPr>
        <p:cNvPr id="87" name="Shape 87"/>
        <p:cNvGrpSpPr/>
        <p:nvPr/>
      </p:nvGrpSpPr>
      <p:grpSpPr>
        <a:xfrm>
          <a:off x="0" y="0"/>
          <a:ext cx="0" cy="0"/>
          <a:chOff x="0" y="0"/>
          <a:chExt cx="0" cy="0"/>
        </a:xfrm>
      </p:grpSpPr>
      <p:sp>
        <p:nvSpPr>
          <p:cNvPr id="88" name="Google Shape;88;p23"/>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89" name="Google Shape;89;p23"/>
          <p:cNvSpPr txBox="1"/>
          <p:nvPr>
            <p:ph idx="1" type="body"/>
          </p:nvPr>
        </p:nvSpPr>
        <p:spPr>
          <a:xfrm>
            <a:off x="731525" y="2377450"/>
            <a:ext cx="45720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1_3_2_2_3">
    <p:spTree>
      <p:nvGrpSpPr>
        <p:cNvPr id="90" name="Shape 90"/>
        <p:cNvGrpSpPr/>
        <p:nvPr/>
      </p:nvGrpSpPr>
      <p:grpSpPr>
        <a:xfrm>
          <a:off x="0" y="0"/>
          <a:ext cx="0" cy="0"/>
          <a:chOff x="0" y="0"/>
          <a:chExt cx="0" cy="0"/>
        </a:xfrm>
      </p:grpSpPr>
      <p:sp>
        <p:nvSpPr>
          <p:cNvPr id="91" name="Google Shape;91;p24"/>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mock">
  <p:cSld name="TITLE_1_3_2_2_2">
    <p:spTree>
      <p:nvGrpSpPr>
        <p:cNvPr id="92" name="Shape 92"/>
        <p:cNvGrpSpPr/>
        <p:nvPr/>
      </p:nvGrpSpPr>
      <p:grpSpPr>
        <a:xfrm>
          <a:off x="0" y="0"/>
          <a:ext cx="0" cy="0"/>
          <a:chOff x="0" y="0"/>
          <a:chExt cx="0" cy="0"/>
        </a:xfrm>
      </p:grpSpPr>
      <p:sp>
        <p:nvSpPr>
          <p:cNvPr id="93" name="Google Shape;93;p25"/>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b="1" sz="3000">
                <a:solidFill>
                  <a:srgbClr val="434343"/>
                </a:solidFill>
                <a:latin typeface="Google Sans"/>
                <a:ea typeface="Google Sans"/>
                <a:cs typeface="Google Sans"/>
                <a:sym typeface="Google Sans"/>
              </a:defRPr>
            </a:lvl1pPr>
            <a:lvl2pPr lvl="1" algn="ctr">
              <a:spcBef>
                <a:spcPts val="0"/>
              </a:spcBef>
              <a:spcAft>
                <a:spcPts val="0"/>
              </a:spcAft>
              <a:buNone/>
              <a:defRPr b="1" sz="3000">
                <a:solidFill>
                  <a:srgbClr val="434343"/>
                </a:solidFill>
                <a:latin typeface="Google Sans"/>
                <a:ea typeface="Google Sans"/>
                <a:cs typeface="Google Sans"/>
                <a:sym typeface="Google Sans"/>
              </a:defRPr>
            </a:lvl2pPr>
            <a:lvl3pPr lvl="2" algn="ctr">
              <a:spcBef>
                <a:spcPts val="0"/>
              </a:spcBef>
              <a:spcAft>
                <a:spcPts val="0"/>
              </a:spcAft>
              <a:buNone/>
              <a:defRPr b="1" sz="3000">
                <a:solidFill>
                  <a:srgbClr val="434343"/>
                </a:solidFill>
                <a:latin typeface="Google Sans"/>
                <a:ea typeface="Google Sans"/>
                <a:cs typeface="Google Sans"/>
                <a:sym typeface="Google Sans"/>
              </a:defRPr>
            </a:lvl3pPr>
            <a:lvl4pPr lvl="3" algn="ctr">
              <a:spcBef>
                <a:spcPts val="0"/>
              </a:spcBef>
              <a:spcAft>
                <a:spcPts val="0"/>
              </a:spcAft>
              <a:buNone/>
              <a:defRPr b="1" sz="3000">
                <a:solidFill>
                  <a:srgbClr val="434343"/>
                </a:solidFill>
                <a:latin typeface="Google Sans"/>
                <a:ea typeface="Google Sans"/>
                <a:cs typeface="Google Sans"/>
                <a:sym typeface="Google Sans"/>
              </a:defRPr>
            </a:lvl4pPr>
            <a:lvl5pPr lvl="4" algn="ctr">
              <a:spcBef>
                <a:spcPts val="0"/>
              </a:spcBef>
              <a:spcAft>
                <a:spcPts val="0"/>
              </a:spcAft>
              <a:buNone/>
              <a:defRPr b="1" sz="3000">
                <a:solidFill>
                  <a:srgbClr val="434343"/>
                </a:solidFill>
                <a:latin typeface="Google Sans"/>
                <a:ea typeface="Google Sans"/>
                <a:cs typeface="Google Sans"/>
                <a:sym typeface="Google Sans"/>
              </a:defRPr>
            </a:lvl5pPr>
            <a:lvl6pPr lvl="5" algn="ctr">
              <a:spcBef>
                <a:spcPts val="0"/>
              </a:spcBef>
              <a:spcAft>
                <a:spcPts val="0"/>
              </a:spcAft>
              <a:buNone/>
              <a:defRPr b="1" sz="3000">
                <a:solidFill>
                  <a:srgbClr val="434343"/>
                </a:solidFill>
                <a:latin typeface="Google Sans"/>
                <a:ea typeface="Google Sans"/>
                <a:cs typeface="Google Sans"/>
                <a:sym typeface="Google Sans"/>
              </a:defRPr>
            </a:lvl6pPr>
            <a:lvl7pPr lvl="6" algn="ctr">
              <a:spcBef>
                <a:spcPts val="0"/>
              </a:spcBef>
              <a:spcAft>
                <a:spcPts val="0"/>
              </a:spcAft>
              <a:buNone/>
              <a:defRPr b="1" sz="3000">
                <a:solidFill>
                  <a:srgbClr val="434343"/>
                </a:solidFill>
                <a:latin typeface="Google Sans"/>
                <a:ea typeface="Google Sans"/>
                <a:cs typeface="Google Sans"/>
                <a:sym typeface="Google Sans"/>
              </a:defRPr>
            </a:lvl7pPr>
            <a:lvl8pPr lvl="7" algn="ctr">
              <a:spcBef>
                <a:spcPts val="0"/>
              </a:spcBef>
              <a:spcAft>
                <a:spcPts val="0"/>
              </a:spcAft>
              <a:buNone/>
              <a:defRPr b="1" sz="3000">
                <a:solidFill>
                  <a:srgbClr val="434343"/>
                </a:solidFill>
                <a:latin typeface="Google Sans"/>
                <a:ea typeface="Google Sans"/>
                <a:cs typeface="Google Sans"/>
                <a:sym typeface="Google Sans"/>
              </a:defRPr>
            </a:lvl8pPr>
            <a:lvl9pPr lvl="8" algn="ctr">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94" name="Google Shape;94;p25"/>
          <p:cNvSpPr txBox="1"/>
          <p:nvPr>
            <p:ph idx="1" type="subTitle"/>
          </p:nvPr>
        </p:nvSpPr>
        <p:spPr>
          <a:xfrm>
            <a:off x="731540" y="1097280"/>
            <a:ext cx="7680900" cy="393600"/>
          </a:xfrm>
          <a:prstGeom prst="rect">
            <a:avLst/>
          </a:prstGeom>
          <a:noFill/>
          <a:ln>
            <a:noFill/>
          </a:ln>
        </p:spPr>
        <p:txBody>
          <a:bodyPr anchorCtr="0" anchor="ctr" bIns="0" lIns="0" spcFirstLastPara="1" rIns="0" wrap="square" tIns="0">
            <a:noAutofit/>
          </a:bodyPr>
          <a:lstStyle>
            <a:lvl1pPr lvl="0" algn="ctr">
              <a:spcBef>
                <a:spcPts val="0"/>
              </a:spcBef>
              <a:spcAft>
                <a:spcPts val="0"/>
              </a:spcAft>
              <a:buNone/>
              <a:defRPr sz="1200">
                <a:solidFill>
                  <a:srgbClr val="434343"/>
                </a:solidFill>
                <a:latin typeface="Google Sans"/>
                <a:ea typeface="Google Sans"/>
                <a:cs typeface="Google Sans"/>
                <a:sym typeface="Google Sans"/>
              </a:defRPr>
            </a:lvl1pPr>
            <a:lvl2pPr lvl="1" algn="ctr">
              <a:spcBef>
                <a:spcPts val="0"/>
              </a:spcBef>
              <a:spcAft>
                <a:spcPts val="0"/>
              </a:spcAft>
              <a:buNone/>
              <a:defRPr sz="1200">
                <a:solidFill>
                  <a:srgbClr val="434343"/>
                </a:solidFill>
                <a:latin typeface="Google Sans"/>
                <a:ea typeface="Google Sans"/>
                <a:cs typeface="Google Sans"/>
                <a:sym typeface="Google Sans"/>
              </a:defRPr>
            </a:lvl2pPr>
            <a:lvl3pPr lvl="2" algn="ctr">
              <a:spcBef>
                <a:spcPts val="0"/>
              </a:spcBef>
              <a:spcAft>
                <a:spcPts val="0"/>
              </a:spcAft>
              <a:buNone/>
              <a:defRPr sz="1200">
                <a:solidFill>
                  <a:srgbClr val="434343"/>
                </a:solidFill>
                <a:latin typeface="Google Sans"/>
                <a:ea typeface="Google Sans"/>
                <a:cs typeface="Google Sans"/>
                <a:sym typeface="Google Sans"/>
              </a:defRPr>
            </a:lvl3pPr>
            <a:lvl4pPr lvl="3" algn="ctr">
              <a:spcBef>
                <a:spcPts val="0"/>
              </a:spcBef>
              <a:spcAft>
                <a:spcPts val="0"/>
              </a:spcAft>
              <a:buNone/>
              <a:defRPr sz="1200">
                <a:solidFill>
                  <a:srgbClr val="434343"/>
                </a:solidFill>
                <a:latin typeface="Google Sans"/>
                <a:ea typeface="Google Sans"/>
                <a:cs typeface="Google Sans"/>
                <a:sym typeface="Google Sans"/>
              </a:defRPr>
            </a:lvl4pPr>
            <a:lvl5pPr lvl="4" algn="ctr">
              <a:spcBef>
                <a:spcPts val="0"/>
              </a:spcBef>
              <a:spcAft>
                <a:spcPts val="0"/>
              </a:spcAft>
              <a:buNone/>
              <a:defRPr sz="1200">
                <a:solidFill>
                  <a:srgbClr val="434343"/>
                </a:solidFill>
                <a:latin typeface="Google Sans"/>
                <a:ea typeface="Google Sans"/>
                <a:cs typeface="Google Sans"/>
                <a:sym typeface="Google Sans"/>
              </a:defRPr>
            </a:lvl5pPr>
            <a:lvl6pPr lvl="5" algn="ctr">
              <a:spcBef>
                <a:spcPts val="0"/>
              </a:spcBef>
              <a:spcAft>
                <a:spcPts val="0"/>
              </a:spcAft>
              <a:buNone/>
              <a:defRPr sz="1200">
                <a:solidFill>
                  <a:srgbClr val="434343"/>
                </a:solidFill>
                <a:latin typeface="Google Sans"/>
                <a:ea typeface="Google Sans"/>
                <a:cs typeface="Google Sans"/>
                <a:sym typeface="Google Sans"/>
              </a:defRPr>
            </a:lvl6pPr>
            <a:lvl7pPr lvl="6" algn="ctr">
              <a:spcBef>
                <a:spcPts val="0"/>
              </a:spcBef>
              <a:spcAft>
                <a:spcPts val="0"/>
              </a:spcAft>
              <a:buNone/>
              <a:defRPr sz="1200">
                <a:solidFill>
                  <a:srgbClr val="434343"/>
                </a:solidFill>
                <a:latin typeface="Google Sans"/>
                <a:ea typeface="Google Sans"/>
                <a:cs typeface="Google Sans"/>
                <a:sym typeface="Google Sans"/>
              </a:defRPr>
            </a:lvl7pPr>
            <a:lvl8pPr lvl="7" algn="ctr">
              <a:spcBef>
                <a:spcPts val="0"/>
              </a:spcBef>
              <a:spcAft>
                <a:spcPts val="0"/>
              </a:spcAft>
              <a:buNone/>
              <a:defRPr sz="1200">
                <a:solidFill>
                  <a:srgbClr val="434343"/>
                </a:solidFill>
                <a:latin typeface="Google Sans"/>
                <a:ea typeface="Google Sans"/>
                <a:cs typeface="Google Sans"/>
                <a:sym typeface="Google Sans"/>
              </a:defRPr>
            </a:lvl8pPr>
            <a:lvl9pPr lvl="8" algn="ctr">
              <a:spcBef>
                <a:spcPts val="0"/>
              </a:spcBef>
              <a:spcAft>
                <a:spcPts val="0"/>
              </a:spcAft>
              <a:buNone/>
              <a:defRPr sz="1200">
                <a:solidFill>
                  <a:srgbClr val="434343"/>
                </a:solidFill>
                <a:latin typeface="Google Sans"/>
                <a:ea typeface="Google Sans"/>
                <a:cs typeface="Google Sans"/>
                <a:sym typeface="Google Sans"/>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mock">
  <p:cSld name="TITLE_1_3_2_2_1">
    <p:spTree>
      <p:nvGrpSpPr>
        <p:cNvPr id="95" name="Shape 95"/>
        <p:cNvGrpSpPr/>
        <p:nvPr/>
      </p:nvGrpSpPr>
      <p:grpSpPr>
        <a:xfrm>
          <a:off x="0" y="0"/>
          <a:ext cx="0" cy="0"/>
          <a:chOff x="0" y="0"/>
          <a:chExt cx="0" cy="0"/>
        </a:xfrm>
      </p:grpSpPr>
      <p:sp>
        <p:nvSpPr>
          <p:cNvPr id="96" name="Google Shape;96;p26"/>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97" name="Google Shape;97;p26"/>
          <p:cNvSpPr txBox="1"/>
          <p:nvPr>
            <p:ph idx="1" type="body"/>
          </p:nvPr>
        </p:nvSpPr>
        <p:spPr>
          <a:xfrm>
            <a:off x="731525" y="1463040"/>
            <a:ext cx="2194500" cy="31089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text_4buckets">
  <p:cSld name="TITLE_1_3_2_1">
    <p:spTree>
      <p:nvGrpSpPr>
        <p:cNvPr id="98" name="Shape 98"/>
        <p:cNvGrpSpPr/>
        <p:nvPr/>
      </p:nvGrpSpPr>
      <p:grpSpPr>
        <a:xfrm>
          <a:off x="0" y="0"/>
          <a:ext cx="0" cy="0"/>
          <a:chOff x="0" y="0"/>
          <a:chExt cx="0" cy="0"/>
        </a:xfrm>
      </p:grpSpPr>
      <p:sp>
        <p:nvSpPr>
          <p:cNvPr id="99" name="Google Shape;99;p27"/>
          <p:cNvSpPr txBox="1"/>
          <p:nvPr>
            <p:ph type="title"/>
          </p:nvPr>
        </p:nvSpPr>
        <p:spPr>
          <a:xfrm>
            <a:off x="731525" y="731522"/>
            <a:ext cx="7680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100" name="Google Shape;100;p27"/>
          <p:cNvSpPr txBox="1"/>
          <p:nvPr>
            <p:ph idx="1" type="body"/>
          </p:nvPr>
        </p:nvSpPr>
        <p:spPr>
          <a:xfrm>
            <a:off x="731524" y="2926080"/>
            <a:ext cx="1645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
        <p:nvSpPr>
          <p:cNvPr id="101" name="Google Shape;101;p27"/>
          <p:cNvSpPr txBox="1"/>
          <p:nvPr>
            <p:ph idx="2" type="body"/>
          </p:nvPr>
        </p:nvSpPr>
        <p:spPr>
          <a:xfrm>
            <a:off x="2727949" y="2926080"/>
            <a:ext cx="1645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
        <p:nvSpPr>
          <p:cNvPr id="102" name="Google Shape;102;p27"/>
          <p:cNvSpPr txBox="1"/>
          <p:nvPr>
            <p:ph idx="3" type="body"/>
          </p:nvPr>
        </p:nvSpPr>
        <p:spPr>
          <a:xfrm>
            <a:off x="4724374" y="2926080"/>
            <a:ext cx="1645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
        <p:nvSpPr>
          <p:cNvPr id="103" name="Google Shape;103;p27"/>
          <p:cNvSpPr txBox="1"/>
          <p:nvPr>
            <p:ph idx="4" type="body"/>
          </p:nvPr>
        </p:nvSpPr>
        <p:spPr>
          <a:xfrm>
            <a:off x="6720799" y="2926080"/>
            <a:ext cx="1645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46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50%">
  <p:cSld name="TITLE_1_3_2_1_1">
    <p:spTree>
      <p:nvGrpSpPr>
        <p:cNvPr id="104" name="Shape 104"/>
        <p:cNvGrpSpPr/>
        <p:nvPr/>
      </p:nvGrpSpPr>
      <p:grpSpPr>
        <a:xfrm>
          <a:off x="0" y="0"/>
          <a:ext cx="0" cy="0"/>
          <a:chOff x="0" y="0"/>
          <a:chExt cx="0" cy="0"/>
        </a:xfrm>
      </p:grpSpPr>
      <p:sp>
        <p:nvSpPr>
          <p:cNvPr id="105" name="Google Shape;105;p28"/>
          <p:cNvSpPr txBox="1"/>
          <p:nvPr>
            <p:ph type="title"/>
          </p:nvPr>
        </p:nvSpPr>
        <p:spPr>
          <a:xfrm>
            <a:off x="731525" y="731525"/>
            <a:ext cx="31089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3000">
                <a:solidFill>
                  <a:srgbClr val="434343"/>
                </a:solidFill>
                <a:latin typeface="Google Sans"/>
                <a:ea typeface="Google Sans"/>
                <a:cs typeface="Google Sans"/>
                <a:sym typeface="Google Sans"/>
              </a:defRPr>
            </a:lvl1pPr>
            <a:lvl2pPr lvl="1">
              <a:spcBef>
                <a:spcPts val="0"/>
              </a:spcBef>
              <a:spcAft>
                <a:spcPts val="0"/>
              </a:spcAft>
              <a:buNone/>
              <a:defRPr b="1" sz="3000">
                <a:solidFill>
                  <a:srgbClr val="434343"/>
                </a:solidFill>
                <a:latin typeface="Google Sans"/>
                <a:ea typeface="Google Sans"/>
                <a:cs typeface="Google Sans"/>
                <a:sym typeface="Google Sans"/>
              </a:defRPr>
            </a:lvl2pPr>
            <a:lvl3pPr lvl="2">
              <a:spcBef>
                <a:spcPts val="0"/>
              </a:spcBef>
              <a:spcAft>
                <a:spcPts val="0"/>
              </a:spcAft>
              <a:buNone/>
              <a:defRPr b="1" sz="3000">
                <a:solidFill>
                  <a:srgbClr val="434343"/>
                </a:solidFill>
                <a:latin typeface="Google Sans"/>
                <a:ea typeface="Google Sans"/>
                <a:cs typeface="Google Sans"/>
                <a:sym typeface="Google Sans"/>
              </a:defRPr>
            </a:lvl3pPr>
            <a:lvl4pPr lvl="3">
              <a:spcBef>
                <a:spcPts val="0"/>
              </a:spcBef>
              <a:spcAft>
                <a:spcPts val="0"/>
              </a:spcAft>
              <a:buNone/>
              <a:defRPr b="1" sz="3000">
                <a:solidFill>
                  <a:srgbClr val="434343"/>
                </a:solidFill>
                <a:latin typeface="Google Sans"/>
                <a:ea typeface="Google Sans"/>
                <a:cs typeface="Google Sans"/>
                <a:sym typeface="Google Sans"/>
              </a:defRPr>
            </a:lvl4pPr>
            <a:lvl5pPr lvl="4">
              <a:spcBef>
                <a:spcPts val="0"/>
              </a:spcBef>
              <a:spcAft>
                <a:spcPts val="0"/>
              </a:spcAft>
              <a:buNone/>
              <a:defRPr b="1" sz="3000">
                <a:solidFill>
                  <a:srgbClr val="434343"/>
                </a:solidFill>
                <a:latin typeface="Google Sans"/>
                <a:ea typeface="Google Sans"/>
                <a:cs typeface="Google Sans"/>
                <a:sym typeface="Google Sans"/>
              </a:defRPr>
            </a:lvl5pPr>
            <a:lvl6pPr lvl="5">
              <a:spcBef>
                <a:spcPts val="0"/>
              </a:spcBef>
              <a:spcAft>
                <a:spcPts val="0"/>
              </a:spcAft>
              <a:buNone/>
              <a:defRPr b="1" sz="3000">
                <a:solidFill>
                  <a:srgbClr val="434343"/>
                </a:solidFill>
                <a:latin typeface="Google Sans"/>
                <a:ea typeface="Google Sans"/>
                <a:cs typeface="Google Sans"/>
                <a:sym typeface="Google Sans"/>
              </a:defRPr>
            </a:lvl6pPr>
            <a:lvl7pPr lvl="6">
              <a:spcBef>
                <a:spcPts val="0"/>
              </a:spcBef>
              <a:spcAft>
                <a:spcPts val="0"/>
              </a:spcAft>
              <a:buNone/>
              <a:defRPr b="1" sz="3000">
                <a:solidFill>
                  <a:srgbClr val="434343"/>
                </a:solidFill>
                <a:latin typeface="Google Sans"/>
                <a:ea typeface="Google Sans"/>
                <a:cs typeface="Google Sans"/>
                <a:sym typeface="Google Sans"/>
              </a:defRPr>
            </a:lvl7pPr>
            <a:lvl8pPr lvl="7">
              <a:spcBef>
                <a:spcPts val="0"/>
              </a:spcBef>
              <a:spcAft>
                <a:spcPts val="0"/>
              </a:spcAft>
              <a:buNone/>
              <a:defRPr b="1" sz="3000">
                <a:solidFill>
                  <a:srgbClr val="434343"/>
                </a:solidFill>
                <a:latin typeface="Google Sans"/>
                <a:ea typeface="Google Sans"/>
                <a:cs typeface="Google Sans"/>
                <a:sym typeface="Google Sans"/>
              </a:defRPr>
            </a:lvl8pPr>
            <a:lvl9pPr lvl="8">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106" name="Google Shape;106;p28"/>
          <p:cNvSpPr/>
          <p:nvPr/>
        </p:nvSpPr>
        <p:spPr>
          <a:xfrm>
            <a:off x="4572000" y="3700"/>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8"/>
          <p:cNvSpPr txBox="1"/>
          <p:nvPr>
            <p:ph idx="1" type="body"/>
          </p:nvPr>
        </p:nvSpPr>
        <p:spPr>
          <a:xfrm>
            <a:off x="731525" y="2377450"/>
            <a:ext cx="31089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spTree>
  </p:cSld>
  <p:clrMapOvr>
    <a:masterClrMapping/>
  </p:clrMapOvr>
  <p:extLst>
    <p:ext uri="{DCECCB84-F9BA-43D5-87BE-67443E8EF086}">
      <p15:sldGuideLst>
        <p15:guide id="1" pos="2880">
          <p15:clr>
            <a:srgbClr val="FA7B17"/>
          </p15:clr>
        </p15:guide>
        <p15:guide id="2" orient="horz" pos="1622">
          <p15:clr>
            <a:srgbClr val="FA7B17"/>
          </p15:clr>
        </p15:guide>
        <p15:guide id="3" pos="461">
          <p15:clr>
            <a:srgbClr val="FA7B17"/>
          </p15:clr>
        </p15:guide>
        <p15:guide id="4" pos="5299">
          <p15:clr>
            <a:srgbClr val="FA7B17"/>
          </p15:clr>
        </p15:guide>
        <p15:guide id="5" orient="horz" pos="4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75%">
  <p:cSld name="TITLE_1_3_2_1_1_1">
    <p:spTree>
      <p:nvGrpSpPr>
        <p:cNvPr id="108" name="Shape 108"/>
        <p:cNvGrpSpPr/>
        <p:nvPr/>
      </p:nvGrpSpPr>
      <p:grpSpPr>
        <a:xfrm>
          <a:off x="0" y="0"/>
          <a:ext cx="0" cy="0"/>
          <a:chOff x="0" y="0"/>
          <a:chExt cx="0" cy="0"/>
        </a:xfrm>
      </p:grpSpPr>
      <p:sp>
        <p:nvSpPr>
          <p:cNvPr id="109" name="Google Shape;109;p29"/>
          <p:cNvSpPr txBox="1"/>
          <p:nvPr>
            <p:ph type="title"/>
          </p:nvPr>
        </p:nvSpPr>
        <p:spPr>
          <a:xfrm>
            <a:off x="365760" y="731525"/>
            <a:ext cx="1645800" cy="6402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1800">
                <a:solidFill>
                  <a:srgbClr val="434343"/>
                </a:solidFill>
                <a:latin typeface="Google Sans"/>
                <a:ea typeface="Google Sans"/>
                <a:cs typeface="Google Sans"/>
                <a:sym typeface="Google Sans"/>
              </a:defRPr>
            </a:lvl1pPr>
            <a:lvl2pPr lvl="1">
              <a:spcBef>
                <a:spcPts val="0"/>
              </a:spcBef>
              <a:spcAft>
                <a:spcPts val="0"/>
              </a:spcAft>
              <a:buNone/>
              <a:defRPr b="1" sz="1800">
                <a:solidFill>
                  <a:srgbClr val="434343"/>
                </a:solidFill>
                <a:latin typeface="Google Sans"/>
                <a:ea typeface="Google Sans"/>
                <a:cs typeface="Google Sans"/>
                <a:sym typeface="Google Sans"/>
              </a:defRPr>
            </a:lvl2pPr>
            <a:lvl3pPr lvl="2">
              <a:spcBef>
                <a:spcPts val="0"/>
              </a:spcBef>
              <a:spcAft>
                <a:spcPts val="0"/>
              </a:spcAft>
              <a:buNone/>
              <a:defRPr b="1" sz="1800">
                <a:solidFill>
                  <a:srgbClr val="434343"/>
                </a:solidFill>
                <a:latin typeface="Google Sans"/>
                <a:ea typeface="Google Sans"/>
                <a:cs typeface="Google Sans"/>
                <a:sym typeface="Google Sans"/>
              </a:defRPr>
            </a:lvl3pPr>
            <a:lvl4pPr lvl="3">
              <a:spcBef>
                <a:spcPts val="0"/>
              </a:spcBef>
              <a:spcAft>
                <a:spcPts val="0"/>
              </a:spcAft>
              <a:buNone/>
              <a:defRPr b="1" sz="1800">
                <a:solidFill>
                  <a:srgbClr val="434343"/>
                </a:solidFill>
                <a:latin typeface="Google Sans"/>
                <a:ea typeface="Google Sans"/>
                <a:cs typeface="Google Sans"/>
                <a:sym typeface="Google Sans"/>
              </a:defRPr>
            </a:lvl4pPr>
            <a:lvl5pPr lvl="4">
              <a:spcBef>
                <a:spcPts val="0"/>
              </a:spcBef>
              <a:spcAft>
                <a:spcPts val="0"/>
              </a:spcAft>
              <a:buNone/>
              <a:defRPr b="1" sz="1800">
                <a:solidFill>
                  <a:srgbClr val="434343"/>
                </a:solidFill>
                <a:latin typeface="Google Sans"/>
                <a:ea typeface="Google Sans"/>
                <a:cs typeface="Google Sans"/>
                <a:sym typeface="Google Sans"/>
              </a:defRPr>
            </a:lvl5pPr>
            <a:lvl6pPr lvl="5">
              <a:spcBef>
                <a:spcPts val="0"/>
              </a:spcBef>
              <a:spcAft>
                <a:spcPts val="0"/>
              </a:spcAft>
              <a:buNone/>
              <a:defRPr b="1" sz="1800">
                <a:solidFill>
                  <a:srgbClr val="434343"/>
                </a:solidFill>
                <a:latin typeface="Google Sans"/>
                <a:ea typeface="Google Sans"/>
                <a:cs typeface="Google Sans"/>
                <a:sym typeface="Google Sans"/>
              </a:defRPr>
            </a:lvl6pPr>
            <a:lvl7pPr lvl="6">
              <a:spcBef>
                <a:spcPts val="0"/>
              </a:spcBef>
              <a:spcAft>
                <a:spcPts val="0"/>
              </a:spcAft>
              <a:buNone/>
              <a:defRPr b="1" sz="1800">
                <a:solidFill>
                  <a:srgbClr val="434343"/>
                </a:solidFill>
                <a:latin typeface="Google Sans"/>
                <a:ea typeface="Google Sans"/>
                <a:cs typeface="Google Sans"/>
                <a:sym typeface="Google Sans"/>
              </a:defRPr>
            </a:lvl7pPr>
            <a:lvl8pPr lvl="7">
              <a:spcBef>
                <a:spcPts val="0"/>
              </a:spcBef>
              <a:spcAft>
                <a:spcPts val="0"/>
              </a:spcAft>
              <a:buNone/>
              <a:defRPr b="1" sz="1800">
                <a:solidFill>
                  <a:srgbClr val="434343"/>
                </a:solidFill>
                <a:latin typeface="Google Sans"/>
                <a:ea typeface="Google Sans"/>
                <a:cs typeface="Google Sans"/>
                <a:sym typeface="Google Sans"/>
              </a:defRPr>
            </a:lvl8pPr>
            <a:lvl9pPr lvl="8">
              <a:spcBef>
                <a:spcPts val="0"/>
              </a:spcBef>
              <a:spcAft>
                <a:spcPts val="0"/>
              </a:spcAft>
              <a:buNone/>
              <a:defRPr b="1" sz="1800">
                <a:solidFill>
                  <a:srgbClr val="434343"/>
                </a:solidFill>
                <a:latin typeface="Google Sans"/>
                <a:ea typeface="Google Sans"/>
                <a:cs typeface="Google Sans"/>
                <a:sym typeface="Google Sans"/>
              </a:defRPr>
            </a:lvl9pPr>
          </a:lstStyle>
          <a:p/>
        </p:txBody>
      </p:sp>
      <p:sp>
        <p:nvSpPr>
          <p:cNvPr id="110" name="Google Shape;110;p29"/>
          <p:cNvSpPr/>
          <p:nvPr/>
        </p:nvSpPr>
        <p:spPr>
          <a:xfrm>
            <a:off x="2286000" y="3700"/>
            <a:ext cx="6858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9"/>
          <p:cNvSpPr txBox="1"/>
          <p:nvPr>
            <p:ph idx="1" type="body"/>
          </p:nvPr>
        </p:nvSpPr>
        <p:spPr>
          <a:xfrm>
            <a:off x="365760" y="2377450"/>
            <a:ext cx="1645800" cy="21945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rgbClr val="434343"/>
              </a:buClr>
              <a:buSzPts val="1000"/>
              <a:buFont typeface="Roboto"/>
              <a:buChar char="●"/>
              <a:defRPr sz="1000">
                <a:solidFill>
                  <a:srgbClr val="434343"/>
                </a:solidFill>
                <a:latin typeface="Roboto"/>
                <a:ea typeface="Roboto"/>
                <a:cs typeface="Roboto"/>
                <a:sym typeface="Roboto"/>
              </a:defRPr>
            </a:lvl1pPr>
            <a:lvl2pPr indent="-292100" lvl="1" marL="914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2pPr>
            <a:lvl3pPr indent="-292100" lvl="2" marL="1371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3pPr>
            <a:lvl4pPr indent="-292100" lvl="3" marL="18288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4pPr>
            <a:lvl5pPr indent="-292100" lvl="4" marL="22860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5pPr>
            <a:lvl6pPr indent="-292100" lvl="5" marL="27432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6pPr>
            <a:lvl7pPr indent="-292100" lvl="6" marL="32004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7pPr>
            <a:lvl8pPr indent="-292100" lvl="7" marL="3657600">
              <a:lnSpc>
                <a:spcPct val="115000"/>
              </a:lnSpc>
              <a:spcBef>
                <a:spcPts val="1000"/>
              </a:spcBef>
              <a:spcAft>
                <a:spcPts val="0"/>
              </a:spcAft>
              <a:buClr>
                <a:srgbClr val="434343"/>
              </a:buClr>
              <a:buSzPts val="1000"/>
              <a:buFont typeface="Roboto"/>
              <a:buChar char="○"/>
              <a:defRPr sz="1000">
                <a:solidFill>
                  <a:srgbClr val="434343"/>
                </a:solidFill>
                <a:latin typeface="Roboto"/>
                <a:ea typeface="Roboto"/>
                <a:cs typeface="Roboto"/>
                <a:sym typeface="Roboto"/>
              </a:defRPr>
            </a:lvl8pPr>
            <a:lvl9pPr indent="-292100" lvl="8" marL="4114800">
              <a:lnSpc>
                <a:spcPct val="115000"/>
              </a:lnSpc>
              <a:spcBef>
                <a:spcPts val="1000"/>
              </a:spcBef>
              <a:spcAft>
                <a:spcPts val="1000"/>
              </a:spcAft>
              <a:buClr>
                <a:srgbClr val="434343"/>
              </a:buClr>
              <a:buSzPts val="1000"/>
              <a:buFont typeface="Roboto"/>
              <a:buChar char="■"/>
              <a:defRPr sz="1000">
                <a:solidFill>
                  <a:srgbClr val="434343"/>
                </a:solidFill>
                <a:latin typeface="Roboto"/>
                <a:ea typeface="Roboto"/>
                <a:cs typeface="Roboto"/>
                <a:sym typeface="Roboto"/>
              </a:defRPr>
            </a:lvl9pPr>
          </a:lstStyle>
          <a:p/>
        </p:txBody>
      </p:sp>
      <p:pic>
        <p:nvPicPr>
          <p:cNvPr id="112" name="Google Shape;112;p29"/>
          <p:cNvPicPr preferRelativeResize="0"/>
          <p:nvPr/>
        </p:nvPicPr>
        <p:blipFill rotWithShape="1">
          <a:blip r:embed="rId2">
            <a:alphaModFix/>
          </a:blip>
          <a:srcRect b="0" l="10522" r="64269" t="0"/>
          <a:stretch/>
        </p:blipFill>
        <p:spPr>
          <a:xfrm flipH="1" rot="10800000">
            <a:off x="0" y="0"/>
            <a:ext cx="2305050" cy="477750"/>
          </a:xfrm>
          <a:prstGeom prst="rect">
            <a:avLst/>
          </a:prstGeom>
          <a:noFill/>
          <a:ln>
            <a:noFill/>
          </a:ln>
        </p:spPr>
      </p:pic>
    </p:spTree>
  </p:cSld>
  <p:clrMapOvr>
    <a:masterClrMapping/>
  </p:clrMapOvr>
  <p:extLst>
    <p:ext uri="{DCECCB84-F9BA-43D5-87BE-67443E8EF086}">
      <p15:sldGuideLst>
        <p15:guide id="1" pos="23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_4">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p:cSld name="TITLE_2">
    <p:spTree>
      <p:nvGrpSpPr>
        <p:cNvPr id="114" name="Shape 1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branded">
  <p:cSld name="TITLE_3">
    <p:spTree>
      <p:nvGrpSpPr>
        <p:cNvPr id="115" name="Shape 115"/>
        <p:cNvGrpSpPr/>
        <p:nvPr/>
      </p:nvGrpSpPr>
      <p:grpSpPr>
        <a:xfrm>
          <a:off x="0" y="0"/>
          <a:ext cx="0" cy="0"/>
          <a:chOff x="0" y="0"/>
          <a:chExt cx="0" cy="0"/>
        </a:xfrm>
      </p:grpSpPr>
      <p:sp>
        <p:nvSpPr>
          <p:cNvPr id="116" name="Google Shape;116;p32"/>
          <p:cNvSpPr/>
          <p:nvPr/>
        </p:nvSpPr>
        <p:spPr>
          <a:xfrm>
            <a:off x="0" y="4600500"/>
            <a:ext cx="9144000" cy="5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32"/>
          <p:cNvPicPr preferRelativeResize="0"/>
          <p:nvPr/>
        </p:nvPicPr>
        <p:blipFill rotWithShape="1">
          <a:blip r:embed="rId2">
            <a:alphaModFix/>
          </a:blip>
          <a:srcRect b="50000" l="0" r="0" t="0"/>
          <a:stretch/>
        </p:blipFill>
        <p:spPr>
          <a:xfrm rot="10800000">
            <a:off x="3" y="2137899"/>
            <a:ext cx="9143997" cy="2571751"/>
          </a:xfrm>
          <a:prstGeom prst="rect">
            <a:avLst/>
          </a:prstGeom>
          <a:noFill/>
          <a:ln>
            <a:noFill/>
          </a:ln>
        </p:spPr>
      </p:pic>
      <p:pic>
        <p:nvPicPr>
          <p:cNvPr id="118" name="Google Shape;118;p32"/>
          <p:cNvPicPr preferRelativeResize="0"/>
          <p:nvPr/>
        </p:nvPicPr>
        <p:blipFill rotWithShape="1">
          <a:blip r:embed="rId2">
            <a:alphaModFix/>
          </a:blip>
          <a:srcRect b="0" l="0" r="0" t="50000"/>
          <a:stretch/>
        </p:blipFill>
        <p:spPr>
          <a:xfrm flipH="1" rot="10800000">
            <a:off x="3" y="114299"/>
            <a:ext cx="9143997" cy="2571751"/>
          </a:xfrm>
          <a:prstGeom prst="rect">
            <a:avLst/>
          </a:prstGeom>
          <a:noFill/>
          <a:ln>
            <a:noFill/>
          </a:ln>
        </p:spPr>
      </p:pic>
      <p:sp>
        <p:nvSpPr>
          <p:cNvPr id="119" name="Google Shape;119;p32"/>
          <p:cNvSpPr txBox="1"/>
          <p:nvPr>
            <p:ph type="title"/>
          </p:nvPr>
        </p:nvSpPr>
        <p:spPr>
          <a:xfrm>
            <a:off x="730170" y="1645920"/>
            <a:ext cx="5486400" cy="1828800"/>
          </a:xfrm>
          <a:prstGeom prst="rect">
            <a:avLst/>
          </a:prstGeom>
          <a:noFill/>
          <a:ln>
            <a:noFill/>
          </a:ln>
        </p:spPr>
        <p:txBody>
          <a:bodyPr anchorCtr="0" anchor="ctr" bIns="0" lIns="0" spcFirstLastPara="1" rIns="0" wrap="square" tIns="0">
            <a:noAutofit/>
          </a:bodyPr>
          <a:lstStyle>
            <a:lvl1pPr lvl="0">
              <a:lnSpc>
                <a:spcPct val="115000"/>
              </a:lnSpc>
              <a:spcBef>
                <a:spcPts val="0"/>
              </a:spcBef>
              <a:spcAft>
                <a:spcPts val="0"/>
              </a:spcAft>
              <a:buNone/>
              <a:defRPr b="1" sz="3000">
                <a:solidFill>
                  <a:srgbClr val="434343"/>
                </a:solidFill>
                <a:latin typeface="Google Sans"/>
                <a:ea typeface="Google Sans"/>
                <a:cs typeface="Google Sans"/>
                <a:sym typeface="Google Sans"/>
              </a:defRPr>
            </a:lvl1pPr>
            <a:lvl2pPr lvl="1">
              <a:lnSpc>
                <a:spcPct val="115000"/>
              </a:lnSpc>
              <a:spcBef>
                <a:spcPts val="0"/>
              </a:spcBef>
              <a:spcAft>
                <a:spcPts val="0"/>
              </a:spcAft>
              <a:buNone/>
              <a:defRPr b="1" sz="3000">
                <a:solidFill>
                  <a:srgbClr val="434343"/>
                </a:solidFill>
                <a:latin typeface="Google Sans"/>
                <a:ea typeface="Google Sans"/>
                <a:cs typeface="Google Sans"/>
                <a:sym typeface="Google Sans"/>
              </a:defRPr>
            </a:lvl2pPr>
            <a:lvl3pPr lvl="2">
              <a:lnSpc>
                <a:spcPct val="115000"/>
              </a:lnSpc>
              <a:spcBef>
                <a:spcPts val="0"/>
              </a:spcBef>
              <a:spcAft>
                <a:spcPts val="0"/>
              </a:spcAft>
              <a:buNone/>
              <a:defRPr b="1" sz="3000">
                <a:solidFill>
                  <a:srgbClr val="434343"/>
                </a:solidFill>
                <a:latin typeface="Google Sans"/>
                <a:ea typeface="Google Sans"/>
                <a:cs typeface="Google Sans"/>
                <a:sym typeface="Google Sans"/>
              </a:defRPr>
            </a:lvl3pPr>
            <a:lvl4pPr lvl="3">
              <a:lnSpc>
                <a:spcPct val="115000"/>
              </a:lnSpc>
              <a:spcBef>
                <a:spcPts val="0"/>
              </a:spcBef>
              <a:spcAft>
                <a:spcPts val="0"/>
              </a:spcAft>
              <a:buNone/>
              <a:defRPr b="1" sz="3000">
                <a:solidFill>
                  <a:srgbClr val="434343"/>
                </a:solidFill>
                <a:latin typeface="Google Sans"/>
                <a:ea typeface="Google Sans"/>
                <a:cs typeface="Google Sans"/>
                <a:sym typeface="Google Sans"/>
              </a:defRPr>
            </a:lvl4pPr>
            <a:lvl5pPr lvl="4">
              <a:lnSpc>
                <a:spcPct val="115000"/>
              </a:lnSpc>
              <a:spcBef>
                <a:spcPts val="0"/>
              </a:spcBef>
              <a:spcAft>
                <a:spcPts val="0"/>
              </a:spcAft>
              <a:buNone/>
              <a:defRPr b="1" sz="3000">
                <a:solidFill>
                  <a:srgbClr val="434343"/>
                </a:solidFill>
                <a:latin typeface="Google Sans"/>
                <a:ea typeface="Google Sans"/>
                <a:cs typeface="Google Sans"/>
                <a:sym typeface="Google Sans"/>
              </a:defRPr>
            </a:lvl5pPr>
            <a:lvl6pPr lvl="5">
              <a:lnSpc>
                <a:spcPct val="115000"/>
              </a:lnSpc>
              <a:spcBef>
                <a:spcPts val="0"/>
              </a:spcBef>
              <a:spcAft>
                <a:spcPts val="0"/>
              </a:spcAft>
              <a:buNone/>
              <a:defRPr b="1" sz="3000">
                <a:solidFill>
                  <a:srgbClr val="434343"/>
                </a:solidFill>
                <a:latin typeface="Google Sans"/>
                <a:ea typeface="Google Sans"/>
                <a:cs typeface="Google Sans"/>
                <a:sym typeface="Google Sans"/>
              </a:defRPr>
            </a:lvl6pPr>
            <a:lvl7pPr lvl="6">
              <a:lnSpc>
                <a:spcPct val="115000"/>
              </a:lnSpc>
              <a:spcBef>
                <a:spcPts val="0"/>
              </a:spcBef>
              <a:spcAft>
                <a:spcPts val="0"/>
              </a:spcAft>
              <a:buNone/>
              <a:defRPr b="1" sz="3000">
                <a:solidFill>
                  <a:srgbClr val="434343"/>
                </a:solidFill>
                <a:latin typeface="Google Sans"/>
                <a:ea typeface="Google Sans"/>
                <a:cs typeface="Google Sans"/>
                <a:sym typeface="Google Sans"/>
              </a:defRPr>
            </a:lvl7pPr>
            <a:lvl8pPr lvl="7">
              <a:lnSpc>
                <a:spcPct val="115000"/>
              </a:lnSpc>
              <a:spcBef>
                <a:spcPts val="0"/>
              </a:spcBef>
              <a:spcAft>
                <a:spcPts val="0"/>
              </a:spcAft>
              <a:buNone/>
              <a:defRPr b="1" sz="3000">
                <a:solidFill>
                  <a:srgbClr val="434343"/>
                </a:solidFill>
                <a:latin typeface="Google Sans"/>
                <a:ea typeface="Google Sans"/>
                <a:cs typeface="Google Sans"/>
                <a:sym typeface="Google Sans"/>
              </a:defRPr>
            </a:lvl8pPr>
            <a:lvl9pPr lvl="8">
              <a:lnSpc>
                <a:spcPct val="115000"/>
              </a:lnSpc>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120" name="Google Shape;120;p32"/>
          <p:cNvSpPr txBox="1"/>
          <p:nvPr>
            <p:ph idx="1" type="subTitle"/>
          </p:nvPr>
        </p:nvSpPr>
        <p:spPr>
          <a:xfrm>
            <a:off x="730175" y="3474725"/>
            <a:ext cx="5486400" cy="9144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000">
                <a:solidFill>
                  <a:srgbClr val="CCCCCC"/>
                </a:solidFill>
                <a:latin typeface="Google Sans"/>
                <a:ea typeface="Google Sans"/>
                <a:cs typeface="Google Sans"/>
                <a:sym typeface="Google Sans"/>
              </a:defRPr>
            </a:lvl1pPr>
            <a:lvl2pPr lvl="1">
              <a:spcBef>
                <a:spcPts val="0"/>
              </a:spcBef>
              <a:spcAft>
                <a:spcPts val="0"/>
              </a:spcAft>
              <a:buNone/>
              <a:defRPr sz="1000">
                <a:solidFill>
                  <a:srgbClr val="CCCCCC"/>
                </a:solidFill>
                <a:latin typeface="Google Sans"/>
                <a:ea typeface="Google Sans"/>
                <a:cs typeface="Google Sans"/>
                <a:sym typeface="Google Sans"/>
              </a:defRPr>
            </a:lvl2pPr>
            <a:lvl3pPr lvl="2">
              <a:spcBef>
                <a:spcPts val="0"/>
              </a:spcBef>
              <a:spcAft>
                <a:spcPts val="0"/>
              </a:spcAft>
              <a:buNone/>
              <a:defRPr sz="1000">
                <a:solidFill>
                  <a:srgbClr val="CCCCCC"/>
                </a:solidFill>
                <a:latin typeface="Google Sans"/>
                <a:ea typeface="Google Sans"/>
                <a:cs typeface="Google Sans"/>
                <a:sym typeface="Google Sans"/>
              </a:defRPr>
            </a:lvl3pPr>
            <a:lvl4pPr lvl="3">
              <a:spcBef>
                <a:spcPts val="0"/>
              </a:spcBef>
              <a:spcAft>
                <a:spcPts val="0"/>
              </a:spcAft>
              <a:buNone/>
              <a:defRPr sz="1000">
                <a:solidFill>
                  <a:srgbClr val="CCCCCC"/>
                </a:solidFill>
                <a:latin typeface="Google Sans"/>
                <a:ea typeface="Google Sans"/>
                <a:cs typeface="Google Sans"/>
                <a:sym typeface="Google Sans"/>
              </a:defRPr>
            </a:lvl4pPr>
            <a:lvl5pPr lvl="4">
              <a:spcBef>
                <a:spcPts val="0"/>
              </a:spcBef>
              <a:spcAft>
                <a:spcPts val="0"/>
              </a:spcAft>
              <a:buNone/>
              <a:defRPr sz="1000">
                <a:solidFill>
                  <a:srgbClr val="CCCCCC"/>
                </a:solidFill>
                <a:latin typeface="Google Sans"/>
                <a:ea typeface="Google Sans"/>
                <a:cs typeface="Google Sans"/>
                <a:sym typeface="Google Sans"/>
              </a:defRPr>
            </a:lvl5pPr>
            <a:lvl6pPr lvl="5">
              <a:spcBef>
                <a:spcPts val="0"/>
              </a:spcBef>
              <a:spcAft>
                <a:spcPts val="0"/>
              </a:spcAft>
              <a:buNone/>
              <a:defRPr sz="1000">
                <a:solidFill>
                  <a:srgbClr val="CCCCCC"/>
                </a:solidFill>
                <a:latin typeface="Google Sans"/>
                <a:ea typeface="Google Sans"/>
                <a:cs typeface="Google Sans"/>
                <a:sym typeface="Google Sans"/>
              </a:defRPr>
            </a:lvl6pPr>
            <a:lvl7pPr lvl="6">
              <a:spcBef>
                <a:spcPts val="0"/>
              </a:spcBef>
              <a:spcAft>
                <a:spcPts val="0"/>
              </a:spcAft>
              <a:buNone/>
              <a:defRPr sz="1000">
                <a:solidFill>
                  <a:srgbClr val="CCCCCC"/>
                </a:solidFill>
                <a:latin typeface="Google Sans"/>
                <a:ea typeface="Google Sans"/>
                <a:cs typeface="Google Sans"/>
                <a:sym typeface="Google Sans"/>
              </a:defRPr>
            </a:lvl7pPr>
            <a:lvl8pPr lvl="7">
              <a:spcBef>
                <a:spcPts val="0"/>
              </a:spcBef>
              <a:spcAft>
                <a:spcPts val="0"/>
              </a:spcAft>
              <a:buNone/>
              <a:defRPr sz="1000">
                <a:solidFill>
                  <a:srgbClr val="CCCCCC"/>
                </a:solidFill>
                <a:latin typeface="Google Sans"/>
                <a:ea typeface="Google Sans"/>
                <a:cs typeface="Google Sans"/>
                <a:sym typeface="Google Sans"/>
              </a:defRPr>
            </a:lvl8pPr>
            <a:lvl9pPr lvl="8">
              <a:spcBef>
                <a:spcPts val="0"/>
              </a:spcBef>
              <a:spcAft>
                <a:spcPts val="0"/>
              </a:spcAft>
              <a:buNone/>
              <a:defRPr sz="1000">
                <a:solidFill>
                  <a:srgbClr val="CCCCCC"/>
                </a:solidFill>
                <a:latin typeface="Google Sans"/>
                <a:ea typeface="Google Sans"/>
                <a:cs typeface="Google Sans"/>
                <a:sym typeface="Google Sans"/>
              </a:defRPr>
            </a:lvl9pPr>
          </a:lstStyle>
          <a:p/>
        </p:txBody>
      </p:sp>
      <p:sp>
        <p:nvSpPr>
          <p:cNvPr id="121" name="Google Shape;121;p32"/>
          <p:cNvSpPr txBox="1"/>
          <p:nvPr/>
        </p:nvSpPr>
        <p:spPr>
          <a:xfrm>
            <a:off x="5295600" y="4754875"/>
            <a:ext cx="31167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999999"/>
                </a:solidFill>
                <a:latin typeface="Google Sans Text"/>
                <a:ea typeface="Google Sans Text"/>
                <a:cs typeface="Google Sans Text"/>
                <a:sym typeface="Google Sans Text"/>
              </a:rPr>
              <a:t>Attorney / Client Privileged and Confidential</a:t>
            </a:r>
            <a:endParaRPr sz="1000">
              <a:solidFill>
                <a:srgbClr val="999999"/>
              </a:solidFill>
              <a:latin typeface="Google Sans Text"/>
              <a:ea typeface="Google Sans Text"/>
              <a:cs typeface="Google Sans Text"/>
              <a:sym typeface="Google Sans Text"/>
            </a:endParaRPr>
          </a:p>
        </p:txBody>
      </p:sp>
      <p:pic>
        <p:nvPicPr>
          <p:cNvPr id="122" name="Google Shape;122;p32"/>
          <p:cNvPicPr preferRelativeResize="0"/>
          <p:nvPr/>
        </p:nvPicPr>
        <p:blipFill rotWithShape="1">
          <a:blip r:embed="rId3">
            <a:alphaModFix/>
          </a:blip>
          <a:srcRect b="9002" l="9002" r="9002" t="9002"/>
          <a:stretch/>
        </p:blipFill>
        <p:spPr>
          <a:xfrm>
            <a:off x="731525" y="731520"/>
            <a:ext cx="365760" cy="365760"/>
          </a:xfrm>
          <a:prstGeom prst="rect">
            <a:avLst/>
          </a:prstGeom>
          <a:noFill/>
          <a:ln>
            <a:noFill/>
          </a:ln>
        </p:spPr>
      </p:pic>
      <p:cxnSp>
        <p:nvCxnSpPr>
          <p:cNvPr id="123" name="Google Shape;123;p32"/>
          <p:cNvCxnSpPr/>
          <p:nvPr/>
        </p:nvCxnSpPr>
        <p:spPr>
          <a:xfrm>
            <a:off x="1337419" y="623625"/>
            <a:ext cx="0" cy="616200"/>
          </a:xfrm>
          <a:prstGeom prst="straightConnector1">
            <a:avLst/>
          </a:prstGeom>
          <a:noFill/>
          <a:ln cap="flat" cmpd="sng" w="38100">
            <a:solidFill>
              <a:srgbClr val="E8EAED"/>
            </a:solidFill>
            <a:prstDash val="solid"/>
            <a:round/>
            <a:headEnd len="med" w="med" type="none"/>
            <a:tailEnd len="med" w="med" type="none"/>
          </a:ln>
        </p:spPr>
      </p:cxnSp>
    </p:spTree>
  </p:cSld>
  <p:clrMapOvr>
    <a:masterClrMapping/>
  </p:clrMapOvr>
  <p:extLst>
    <p:ext uri="{DCECCB84-F9BA-43D5-87BE-67443E8EF086}">
      <p15:sldGuideLst>
        <p15:guide id="1" pos="46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branded – PSS in footer">
  <p:cSld name="TITLE_3_1">
    <p:spTree>
      <p:nvGrpSpPr>
        <p:cNvPr id="124" name="Shape 124"/>
        <p:cNvGrpSpPr/>
        <p:nvPr/>
      </p:nvGrpSpPr>
      <p:grpSpPr>
        <a:xfrm>
          <a:off x="0" y="0"/>
          <a:ext cx="0" cy="0"/>
          <a:chOff x="0" y="0"/>
          <a:chExt cx="0" cy="0"/>
        </a:xfrm>
      </p:grpSpPr>
      <p:sp>
        <p:nvSpPr>
          <p:cNvPr id="125" name="Google Shape;125;p33"/>
          <p:cNvSpPr/>
          <p:nvPr/>
        </p:nvSpPr>
        <p:spPr>
          <a:xfrm>
            <a:off x="0" y="4600500"/>
            <a:ext cx="9144000" cy="5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33"/>
          <p:cNvPicPr preferRelativeResize="0"/>
          <p:nvPr/>
        </p:nvPicPr>
        <p:blipFill rotWithShape="1">
          <a:blip r:embed="rId2">
            <a:alphaModFix/>
          </a:blip>
          <a:srcRect b="50000" l="0" r="0" t="0"/>
          <a:stretch/>
        </p:blipFill>
        <p:spPr>
          <a:xfrm rot="10800000">
            <a:off x="3" y="2137899"/>
            <a:ext cx="9143997" cy="2571751"/>
          </a:xfrm>
          <a:prstGeom prst="rect">
            <a:avLst/>
          </a:prstGeom>
          <a:noFill/>
          <a:ln>
            <a:noFill/>
          </a:ln>
        </p:spPr>
      </p:pic>
      <p:pic>
        <p:nvPicPr>
          <p:cNvPr id="127" name="Google Shape;127;p33"/>
          <p:cNvPicPr preferRelativeResize="0"/>
          <p:nvPr/>
        </p:nvPicPr>
        <p:blipFill rotWithShape="1">
          <a:blip r:embed="rId2">
            <a:alphaModFix/>
          </a:blip>
          <a:srcRect b="0" l="0" r="0" t="50000"/>
          <a:stretch/>
        </p:blipFill>
        <p:spPr>
          <a:xfrm flipH="1" rot="10800000">
            <a:off x="3" y="114299"/>
            <a:ext cx="9143997" cy="2571751"/>
          </a:xfrm>
          <a:prstGeom prst="rect">
            <a:avLst/>
          </a:prstGeom>
          <a:noFill/>
          <a:ln>
            <a:noFill/>
          </a:ln>
        </p:spPr>
      </p:pic>
      <p:sp>
        <p:nvSpPr>
          <p:cNvPr id="128" name="Google Shape;128;p33"/>
          <p:cNvSpPr txBox="1"/>
          <p:nvPr>
            <p:ph type="title"/>
          </p:nvPr>
        </p:nvSpPr>
        <p:spPr>
          <a:xfrm>
            <a:off x="730170" y="1645920"/>
            <a:ext cx="5486400" cy="1828800"/>
          </a:xfrm>
          <a:prstGeom prst="rect">
            <a:avLst/>
          </a:prstGeom>
          <a:noFill/>
          <a:ln>
            <a:noFill/>
          </a:ln>
        </p:spPr>
        <p:txBody>
          <a:bodyPr anchorCtr="0" anchor="ctr" bIns="0" lIns="0" spcFirstLastPara="1" rIns="0" wrap="square" tIns="0">
            <a:noAutofit/>
          </a:bodyPr>
          <a:lstStyle>
            <a:lvl1pPr lvl="0">
              <a:lnSpc>
                <a:spcPct val="115000"/>
              </a:lnSpc>
              <a:spcBef>
                <a:spcPts val="0"/>
              </a:spcBef>
              <a:spcAft>
                <a:spcPts val="0"/>
              </a:spcAft>
              <a:buNone/>
              <a:defRPr b="1" sz="3000">
                <a:solidFill>
                  <a:srgbClr val="434343"/>
                </a:solidFill>
                <a:latin typeface="Google Sans"/>
                <a:ea typeface="Google Sans"/>
                <a:cs typeface="Google Sans"/>
                <a:sym typeface="Google Sans"/>
              </a:defRPr>
            </a:lvl1pPr>
            <a:lvl2pPr lvl="1">
              <a:lnSpc>
                <a:spcPct val="115000"/>
              </a:lnSpc>
              <a:spcBef>
                <a:spcPts val="0"/>
              </a:spcBef>
              <a:spcAft>
                <a:spcPts val="0"/>
              </a:spcAft>
              <a:buNone/>
              <a:defRPr b="1" sz="3000">
                <a:solidFill>
                  <a:srgbClr val="434343"/>
                </a:solidFill>
                <a:latin typeface="Google Sans"/>
                <a:ea typeface="Google Sans"/>
                <a:cs typeface="Google Sans"/>
                <a:sym typeface="Google Sans"/>
              </a:defRPr>
            </a:lvl2pPr>
            <a:lvl3pPr lvl="2">
              <a:lnSpc>
                <a:spcPct val="115000"/>
              </a:lnSpc>
              <a:spcBef>
                <a:spcPts val="0"/>
              </a:spcBef>
              <a:spcAft>
                <a:spcPts val="0"/>
              </a:spcAft>
              <a:buNone/>
              <a:defRPr b="1" sz="3000">
                <a:solidFill>
                  <a:srgbClr val="434343"/>
                </a:solidFill>
                <a:latin typeface="Google Sans"/>
                <a:ea typeface="Google Sans"/>
                <a:cs typeface="Google Sans"/>
                <a:sym typeface="Google Sans"/>
              </a:defRPr>
            </a:lvl3pPr>
            <a:lvl4pPr lvl="3">
              <a:lnSpc>
                <a:spcPct val="115000"/>
              </a:lnSpc>
              <a:spcBef>
                <a:spcPts val="0"/>
              </a:spcBef>
              <a:spcAft>
                <a:spcPts val="0"/>
              </a:spcAft>
              <a:buNone/>
              <a:defRPr b="1" sz="3000">
                <a:solidFill>
                  <a:srgbClr val="434343"/>
                </a:solidFill>
                <a:latin typeface="Google Sans"/>
                <a:ea typeface="Google Sans"/>
                <a:cs typeface="Google Sans"/>
                <a:sym typeface="Google Sans"/>
              </a:defRPr>
            </a:lvl4pPr>
            <a:lvl5pPr lvl="4">
              <a:lnSpc>
                <a:spcPct val="115000"/>
              </a:lnSpc>
              <a:spcBef>
                <a:spcPts val="0"/>
              </a:spcBef>
              <a:spcAft>
                <a:spcPts val="0"/>
              </a:spcAft>
              <a:buNone/>
              <a:defRPr b="1" sz="3000">
                <a:solidFill>
                  <a:srgbClr val="434343"/>
                </a:solidFill>
                <a:latin typeface="Google Sans"/>
                <a:ea typeface="Google Sans"/>
                <a:cs typeface="Google Sans"/>
                <a:sym typeface="Google Sans"/>
              </a:defRPr>
            </a:lvl5pPr>
            <a:lvl6pPr lvl="5">
              <a:lnSpc>
                <a:spcPct val="115000"/>
              </a:lnSpc>
              <a:spcBef>
                <a:spcPts val="0"/>
              </a:spcBef>
              <a:spcAft>
                <a:spcPts val="0"/>
              </a:spcAft>
              <a:buNone/>
              <a:defRPr b="1" sz="3000">
                <a:solidFill>
                  <a:srgbClr val="434343"/>
                </a:solidFill>
                <a:latin typeface="Google Sans"/>
                <a:ea typeface="Google Sans"/>
                <a:cs typeface="Google Sans"/>
                <a:sym typeface="Google Sans"/>
              </a:defRPr>
            </a:lvl6pPr>
            <a:lvl7pPr lvl="6">
              <a:lnSpc>
                <a:spcPct val="115000"/>
              </a:lnSpc>
              <a:spcBef>
                <a:spcPts val="0"/>
              </a:spcBef>
              <a:spcAft>
                <a:spcPts val="0"/>
              </a:spcAft>
              <a:buNone/>
              <a:defRPr b="1" sz="3000">
                <a:solidFill>
                  <a:srgbClr val="434343"/>
                </a:solidFill>
                <a:latin typeface="Google Sans"/>
                <a:ea typeface="Google Sans"/>
                <a:cs typeface="Google Sans"/>
                <a:sym typeface="Google Sans"/>
              </a:defRPr>
            </a:lvl7pPr>
            <a:lvl8pPr lvl="7">
              <a:lnSpc>
                <a:spcPct val="115000"/>
              </a:lnSpc>
              <a:spcBef>
                <a:spcPts val="0"/>
              </a:spcBef>
              <a:spcAft>
                <a:spcPts val="0"/>
              </a:spcAft>
              <a:buNone/>
              <a:defRPr b="1" sz="3000">
                <a:solidFill>
                  <a:srgbClr val="434343"/>
                </a:solidFill>
                <a:latin typeface="Google Sans"/>
                <a:ea typeface="Google Sans"/>
                <a:cs typeface="Google Sans"/>
                <a:sym typeface="Google Sans"/>
              </a:defRPr>
            </a:lvl8pPr>
            <a:lvl9pPr lvl="8">
              <a:lnSpc>
                <a:spcPct val="115000"/>
              </a:lnSpc>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129" name="Google Shape;129;p33"/>
          <p:cNvSpPr txBox="1"/>
          <p:nvPr>
            <p:ph idx="1" type="subTitle"/>
          </p:nvPr>
        </p:nvSpPr>
        <p:spPr>
          <a:xfrm>
            <a:off x="730175" y="3474725"/>
            <a:ext cx="5486400" cy="9144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000">
                <a:solidFill>
                  <a:srgbClr val="CCCCCC"/>
                </a:solidFill>
                <a:latin typeface="Google Sans"/>
                <a:ea typeface="Google Sans"/>
                <a:cs typeface="Google Sans"/>
                <a:sym typeface="Google Sans"/>
              </a:defRPr>
            </a:lvl1pPr>
            <a:lvl2pPr lvl="1">
              <a:spcBef>
                <a:spcPts val="0"/>
              </a:spcBef>
              <a:spcAft>
                <a:spcPts val="0"/>
              </a:spcAft>
              <a:buNone/>
              <a:defRPr sz="1000">
                <a:solidFill>
                  <a:srgbClr val="CCCCCC"/>
                </a:solidFill>
                <a:latin typeface="Google Sans"/>
                <a:ea typeface="Google Sans"/>
                <a:cs typeface="Google Sans"/>
                <a:sym typeface="Google Sans"/>
              </a:defRPr>
            </a:lvl2pPr>
            <a:lvl3pPr lvl="2">
              <a:spcBef>
                <a:spcPts val="0"/>
              </a:spcBef>
              <a:spcAft>
                <a:spcPts val="0"/>
              </a:spcAft>
              <a:buNone/>
              <a:defRPr sz="1000">
                <a:solidFill>
                  <a:srgbClr val="CCCCCC"/>
                </a:solidFill>
                <a:latin typeface="Google Sans"/>
                <a:ea typeface="Google Sans"/>
                <a:cs typeface="Google Sans"/>
                <a:sym typeface="Google Sans"/>
              </a:defRPr>
            </a:lvl3pPr>
            <a:lvl4pPr lvl="3">
              <a:spcBef>
                <a:spcPts val="0"/>
              </a:spcBef>
              <a:spcAft>
                <a:spcPts val="0"/>
              </a:spcAft>
              <a:buNone/>
              <a:defRPr sz="1000">
                <a:solidFill>
                  <a:srgbClr val="CCCCCC"/>
                </a:solidFill>
                <a:latin typeface="Google Sans"/>
                <a:ea typeface="Google Sans"/>
                <a:cs typeface="Google Sans"/>
                <a:sym typeface="Google Sans"/>
              </a:defRPr>
            </a:lvl4pPr>
            <a:lvl5pPr lvl="4">
              <a:spcBef>
                <a:spcPts val="0"/>
              </a:spcBef>
              <a:spcAft>
                <a:spcPts val="0"/>
              </a:spcAft>
              <a:buNone/>
              <a:defRPr sz="1000">
                <a:solidFill>
                  <a:srgbClr val="CCCCCC"/>
                </a:solidFill>
                <a:latin typeface="Google Sans"/>
                <a:ea typeface="Google Sans"/>
                <a:cs typeface="Google Sans"/>
                <a:sym typeface="Google Sans"/>
              </a:defRPr>
            </a:lvl5pPr>
            <a:lvl6pPr lvl="5">
              <a:spcBef>
                <a:spcPts val="0"/>
              </a:spcBef>
              <a:spcAft>
                <a:spcPts val="0"/>
              </a:spcAft>
              <a:buNone/>
              <a:defRPr sz="1000">
                <a:solidFill>
                  <a:srgbClr val="CCCCCC"/>
                </a:solidFill>
                <a:latin typeface="Google Sans"/>
                <a:ea typeface="Google Sans"/>
                <a:cs typeface="Google Sans"/>
                <a:sym typeface="Google Sans"/>
              </a:defRPr>
            </a:lvl6pPr>
            <a:lvl7pPr lvl="6">
              <a:spcBef>
                <a:spcPts val="0"/>
              </a:spcBef>
              <a:spcAft>
                <a:spcPts val="0"/>
              </a:spcAft>
              <a:buNone/>
              <a:defRPr sz="1000">
                <a:solidFill>
                  <a:srgbClr val="CCCCCC"/>
                </a:solidFill>
                <a:latin typeface="Google Sans"/>
                <a:ea typeface="Google Sans"/>
                <a:cs typeface="Google Sans"/>
                <a:sym typeface="Google Sans"/>
              </a:defRPr>
            </a:lvl7pPr>
            <a:lvl8pPr lvl="7">
              <a:spcBef>
                <a:spcPts val="0"/>
              </a:spcBef>
              <a:spcAft>
                <a:spcPts val="0"/>
              </a:spcAft>
              <a:buNone/>
              <a:defRPr sz="1000">
                <a:solidFill>
                  <a:srgbClr val="CCCCCC"/>
                </a:solidFill>
                <a:latin typeface="Google Sans"/>
                <a:ea typeface="Google Sans"/>
                <a:cs typeface="Google Sans"/>
                <a:sym typeface="Google Sans"/>
              </a:defRPr>
            </a:lvl8pPr>
            <a:lvl9pPr lvl="8">
              <a:spcBef>
                <a:spcPts val="0"/>
              </a:spcBef>
              <a:spcAft>
                <a:spcPts val="0"/>
              </a:spcAft>
              <a:buNone/>
              <a:defRPr sz="1000">
                <a:solidFill>
                  <a:srgbClr val="CCCCCC"/>
                </a:solidFill>
                <a:latin typeface="Google Sans"/>
                <a:ea typeface="Google Sans"/>
                <a:cs typeface="Google Sans"/>
                <a:sym typeface="Google Sans"/>
              </a:defRPr>
            </a:lvl9pPr>
          </a:lstStyle>
          <a:p/>
        </p:txBody>
      </p:sp>
      <p:sp>
        <p:nvSpPr>
          <p:cNvPr id="130" name="Google Shape;130;p33"/>
          <p:cNvSpPr txBox="1"/>
          <p:nvPr/>
        </p:nvSpPr>
        <p:spPr>
          <a:xfrm>
            <a:off x="5295600" y="4754875"/>
            <a:ext cx="31167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999999"/>
                </a:solidFill>
                <a:latin typeface="Google Sans Text"/>
                <a:ea typeface="Google Sans Text"/>
                <a:cs typeface="Google Sans Text"/>
                <a:sym typeface="Google Sans Text"/>
              </a:rPr>
              <a:t>Attorney / Client Privileged and Confidential</a:t>
            </a:r>
            <a:endParaRPr sz="1000">
              <a:solidFill>
                <a:srgbClr val="999999"/>
              </a:solidFill>
              <a:latin typeface="Google Sans Text"/>
              <a:ea typeface="Google Sans Text"/>
              <a:cs typeface="Google Sans Text"/>
              <a:sym typeface="Google Sans Text"/>
            </a:endParaRPr>
          </a:p>
        </p:txBody>
      </p:sp>
      <p:pic>
        <p:nvPicPr>
          <p:cNvPr id="131" name="Google Shape;131;p33"/>
          <p:cNvPicPr preferRelativeResize="0"/>
          <p:nvPr/>
        </p:nvPicPr>
        <p:blipFill>
          <a:blip r:embed="rId3">
            <a:alphaModFix/>
          </a:blip>
          <a:stretch>
            <a:fillRect/>
          </a:stretch>
        </p:blipFill>
        <p:spPr>
          <a:xfrm>
            <a:off x="645948" y="4776226"/>
            <a:ext cx="1711073" cy="233100"/>
          </a:xfrm>
          <a:prstGeom prst="rect">
            <a:avLst/>
          </a:prstGeom>
          <a:noFill/>
          <a:ln>
            <a:noFill/>
          </a:ln>
        </p:spPr>
      </p:pic>
    </p:spTree>
  </p:cSld>
  <p:clrMapOvr>
    <a:masterClrMapping/>
  </p:clrMapOvr>
  <p:extLst>
    <p:ext uri="{DCECCB84-F9BA-43D5-87BE-67443E8EF086}">
      <p15:sldGuideLst>
        <p15:guide id="1" pos="46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Blank_1_5">
    <p:spTree>
      <p:nvGrpSpPr>
        <p:cNvPr id="132" name="Shape 132"/>
        <p:cNvGrpSpPr/>
        <p:nvPr/>
      </p:nvGrpSpPr>
      <p:grpSpPr>
        <a:xfrm>
          <a:off x="0" y="0"/>
          <a:ext cx="0" cy="0"/>
          <a:chOff x="0" y="0"/>
          <a:chExt cx="0" cy="0"/>
        </a:xfrm>
      </p:grpSpPr>
      <p:sp>
        <p:nvSpPr>
          <p:cNvPr id="133" name="Google Shape;133;p3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34" name="Google Shape;134;p34"/>
          <p:cNvCxnSpPr/>
          <p:nvPr/>
        </p:nvCxnSpPr>
        <p:spPr>
          <a:xfrm rot="10800000">
            <a:off x="559254" y="1427358"/>
            <a:ext cx="0" cy="1869900"/>
          </a:xfrm>
          <a:prstGeom prst="straightConnector1">
            <a:avLst/>
          </a:prstGeom>
          <a:noFill/>
          <a:ln cap="flat" cmpd="sng" w="101600">
            <a:solidFill>
              <a:srgbClr val="FFFFFF"/>
            </a:solidFill>
            <a:prstDash val="solid"/>
            <a:miter lim="4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sz="1400"/>
            </a:lvl1pPr>
            <a:lvl2pPr lvl="1">
              <a:spcBef>
                <a:spcPts val="0"/>
              </a:spcBef>
              <a:spcAft>
                <a:spcPts val="0"/>
              </a:spcAft>
              <a:buSzPts val="1400"/>
              <a:buChar char="○"/>
              <a:defRPr sz="1400"/>
            </a:lvl2pPr>
            <a:lvl3pPr lvl="2">
              <a:spcBef>
                <a:spcPts val="0"/>
              </a:spcBef>
              <a:spcAft>
                <a:spcPts val="0"/>
              </a:spcAft>
              <a:buSzPts val="1400"/>
              <a:buChar char="■"/>
              <a:defRPr sz="1400"/>
            </a:lvl3pPr>
            <a:lvl4pPr lvl="3">
              <a:spcBef>
                <a:spcPts val="0"/>
              </a:spcBef>
              <a:spcAft>
                <a:spcPts val="0"/>
              </a:spcAft>
              <a:buSzPts val="1400"/>
              <a:buChar char="●"/>
              <a:defRPr sz="1400"/>
            </a:lvl4pPr>
            <a:lvl5pPr lvl="4">
              <a:spcBef>
                <a:spcPts val="0"/>
              </a:spcBef>
              <a:spcAft>
                <a:spcPts val="0"/>
              </a:spcAft>
              <a:buSzPts val="1400"/>
              <a:buChar char="○"/>
              <a:defRPr sz="1400"/>
            </a:lvl5pPr>
            <a:lvl6pPr lvl="5">
              <a:spcBef>
                <a:spcPts val="0"/>
              </a:spcBef>
              <a:spcAft>
                <a:spcPts val="0"/>
              </a:spcAft>
              <a:buSzPts val="1400"/>
              <a:buChar char="■"/>
              <a:defRPr sz="1400"/>
            </a:lvl6pPr>
            <a:lvl7pPr lvl="6">
              <a:spcBef>
                <a:spcPts val="0"/>
              </a:spcBef>
              <a:spcAft>
                <a:spcPts val="0"/>
              </a:spcAft>
              <a:buSzPts val="1400"/>
              <a:buChar char="●"/>
              <a:defRPr sz="1400"/>
            </a:lvl7pPr>
            <a:lvl8pPr lvl="7">
              <a:spcBef>
                <a:spcPts val="0"/>
              </a:spcBef>
              <a:spcAft>
                <a:spcPts val="0"/>
              </a:spcAft>
              <a:buSzPts val="1400"/>
              <a:buChar char="○"/>
              <a:defRPr sz="1400"/>
            </a:lvl8pPr>
            <a:lvl9pPr lvl="8">
              <a:spcBef>
                <a:spcPts val="0"/>
              </a:spcBef>
              <a:spcAft>
                <a:spcPts val="0"/>
              </a:spcAft>
              <a:buSzPts val="1400"/>
              <a:buChar char="■"/>
              <a:defRPr sz="1400"/>
            </a:lvl9pPr>
          </a:lstStyle>
          <a:p/>
        </p:txBody>
      </p:sp>
      <p:sp>
        <p:nvSpPr>
          <p:cNvPr id="137" name="Google Shape;137;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 name="Google Shape;13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39" name="Shape 139"/>
        <p:cNvGrpSpPr/>
        <p:nvPr/>
      </p:nvGrpSpPr>
      <p:grpSpPr>
        <a:xfrm>
          <a:off x="0" y="0"/>
          <a:ext cx="0" cy="0"/>
          <a:chOff x="0" y="0"/>
          <a:chExt cx="0" cy="0"/>
        </a:xfrm>
      </p:grpSpPr>
      <p:grpSp>
        <p:nvGrpSpPr>
          <p:cNvPr id="140" name="Google Shape;140;p36"/>
          <p:cNvGrpSpPr/>
          <p:nvPr/>
        </p:nvGrpSpPr>
        <p:grpSpPr>
          <a:xfrm>
            <a:off x="8469122" y="4803781"/>
            <a:ext cx="420491" cy="137010"/>
            <a:chOff x="0" y="0"/>
            <a:chExt cx="2077525" cy="676925"/>
          </a:xfrm>
        </p:grpSpPr>
        <p:sp>
          <p:nvSpPr>
            <p:cNvPr id="141" name="Google Shape;141;p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2" name="Google Shape;142;p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 name="Google Shape;143;p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amp; Body_1 Col">
  <p:cSld name="CUSTOM_7_1_1_1_1_1_1_1_1_1_1_1_1_1_1_1">
    <p:bg>
      <p:bgPr>
        <a:solidFill>
          <a:srgbClr val="FFFFFF"/>
        </a:solidFill>
      </p:bgPr>
    </p:bg>
    <p:spTree>
      <p:nvGrpSpPr>
        <p:cNvPr id="147" name="Shape 147"/>
        <p:cNvGrpSpPr/>
        <p:nvPr/>
      </p:nvGrpSpPr>
      <p:grpSpPr>
        <a:xfrm>
          <a:off x="0" y="0"/>
          <a:ext cx="0" cy="0"/>
          <a:chOff x="0" y="0"/>
          <a:chExt cx="0" cy="0"/>
        </a:xfrm>
      </p:grpSpPr>
      <p:sp>
        <p:nvSpPr>
          <p:cNvPr id="148" name="Google Shape;148;p37"/>
          <p:cNvSpPr txBox="1"/>
          <p:nvPr>
            <p:ph type="title"/>
          </p:nvPr>
        </p:nvSpPr>
        <p:spPr>
          <a:xfrm>
            <a:off x="457200" y="457200"/>
            <a:ext cx="5459100" cy="9966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2000"/>
              <a:buNone/>
              <a:defRPr sz="2000"/>
            </a:lvl1pPr>
            <a:lvl2pPr lvl="1">
              <a:lnSpc>
                <a:spcPct val="90000"/>
              </a:lnSpc>
              <a:spcBef>
                <a:spcPts val="0"/>
              </a:spcBef>
              <a:spcAft>
                <a:spcPts val="0"/>
              </a:spcAft>
              <a:buSzPts val="2000"/>
              <a:buNone/>
              <a:defRPr sz="2000">
                <a:latin typeface="Google Sans"/>
                <a:ea typeface="Google Sans"/>
                <a:cs typeface="Google Sans"/>
                <a:sym typeface="Google Sans"/>
              </a:defRPr>
            </a:lvl2pPr>
            <a:lvl3pPr lvl="2">
              <a:lnSpc>
                <a:spcPct val="90000"/>
              </a:lnSpc>
              <a:spcBef>
                <a:spcPts val="0"/>
              </a:spcBef>
              <a:spcAft>
                <a:spcPts val="0"/>
              </a:spcAft>
              <a:buSzPts val="2000"/>
              <a:buNone/>
              <a:defRPr sz="2000">
                <a:latin typeface="Google Sans"/>
                <a:ea typeface="Google Sans"/>
                <a:cs typeface="Google Sans"/>
                <a:sym typeface="Google Sans"/>
              </a:defRPr>
            </a:lvl3pPr>
            <a:lvl4pPr lvl="3">
              <a:lnSpc>
                <a:spcPct val="90000"/>
              </a:lnSpc>
              <a:spcBef>
                <a:spcPts val="0"/>
              </a:spcBef>
              <a:spcAft>
                <a:spcPts val="0"/>
              </a:spcAft>
              <a:buSzPts val="2000"/>
              <a:buNone/>
              <a:defRPr sz="2000">
                <a:latin typeface="Google Sans"/>
                <a:ea typeface="Google Sans"/>
                <a:cs typeface="Google Sans"/>
                <a:sym typeface="Google Sans"/>
              </a:defRPr>
            </a:lvl4pPr>
            <a:lvl5pPr lvl="4">
              <a:lnSpc>
                <a:spcPct val="90000"/>
              </a:lnSpc>
              <a:spcBef>
                <a:spcPts val="0"/>
              </a:spcBef>
              <a:spcAft>
                <a:spcPts val="0"/>
              </a:spcAft>
              <a:buSzPts val="2000"/>
              <a:buNone/>
              <a:defRPr sz="2000">
                <a:latin typeface="Google Sans"/>
                <a:ea typeface="Google Sans"/>
                <a:cs typeface="Google Sans"/>
                <a:sym typeface="Google Sans"/>
              </a:defRPr>
            </a:lvl5pPr>
            <a:lvl6pPr lvl="5">
              <a:lnSpc>
                <a:spcPct val="90000"/>
              </a:lnSpc>
              <a:spcBef>
                <a:spcPts val="0"/>
              </a:spcBef>
              <a:spcAft>
                <a:spcPts val="0"/>
              </a:spcAft>
              <a:buSzPts val="2000"/>
              <a:buNone/>
              <a:defRPr sz="2000">
                <a:latin typeface="Google Sans"/>
                <a:ea typeface="Google Sans"/>
                <a:cs typeface="Google Sans"/>
                <a:sym typeface="Google Sans"/>
              </a:defRPr>
            </a:lvl6pPr>
            <a:lvl7pPr lvl="6">
              <a:lnSpc>
                <a:spcPct val="90000"/>
              </a:lnSpc>
              <a:spcBef>
                <a:spcPts val="0"/>
              </a:spcBef>
              <a:spcAft>
                <a:spcPts val="0"/>
              </a:spcAft>
              <a:buSzPts val="2000"/>
              <a:buNone/>
              <a:defRPr sz="2000">
                <a:latin typeface="Google Sans"/>
                <a:ea typeface="Google Sans"/>
                <a:cs typeface="Google Sans"/>
                <a:sym typeface="Google Sans"/>
              </a:defRPr>
            </a:lvl7pPr>
            <a:lvl8pPr lvl="7">
              <a:lnSpc>
                <a:spcPct val="90000"/>
              </a:lnSpc>
              <a:spcBef>
                <a:spcPts val="0"/>
              </a:spcBef>
              <a:spcAft>
                <a:spcPts val="0"/>
              </a:spcAft>
              <a:buSzPts val="2000"/>
              <a:buNone/>
              <a:defRPr sz="2000">
                <a:latin typeface="Google Sans"/>
                <a:ea typeface="Google Sans"/>
                <a:cs typeface="Google Sans"/>
                <a:sym typeface="Google Sans"/>
              </a:defRPr>
            </a:lvl8pPr>
            <a:lvl9pPr lvl="8">
              <a:lnSpc>
                <a:spcPct val="90000"/>
              </a:lnSpc>
              <a:spcBef>
                <a:spcPts val="0"/>
              </a:spcBef>
              <a:spcAft>
                <a:spcPts val="0"/>
              </a:spcAft>
              <a:buSzPts val="2000"/>
              <a:buNone/>
              <a:defRPr sz="2000">
                <a:latin typeface="Google Sans"/>
                <a:ea typeface="Google Sans"/>
                <a:cs typeface="Google Sans"/>
                <a:sym typeface="Google Sans"/>
              </a:defRPr>
            </a:lvl9pPr>
          </a:lstStyle>
          <a:p/>
        </p:txBody>
      </p:sp>
      <p:sp>
        <p:nvSpPr>
          <p:cNvPr id="149" name="Google Shape;149;p37"/>
          <p:cNvSpPr txBox="1"/>
          <p:nvPr>
            <p:ph idx="1" type="body"/>
          </p:nvPr>
        </p:nvSpPr>
        <p:spPr>
          <a:xfrm>
            <a:off x="457200" y="1536192"/>
            <a:ext cx="4078200" cy="3154800"/>
          </a:xfrm>
          <a:prstGeom prst="rect">
            <a:avLst/>
          </a:prstGeom>
          <a:noFill/>
          <a:ln>
            <a:noFill/>
          </a:ln>
        </p:spPr>
        <p:txBody>
          <a:bodyPr anchorCtr="0" anchor="t" bIns="0" lIns="0" spcFirstLastPara="1" rIns="91425" wrap="square" tIns="0">
            <a:noAutofit/>
          </a:bodyPr>
          <a:lstStyle>
            <a:lvl1pPr indent="-317500" lvl="0" marL="457200">
              <a:lnSpc>
                <a:spcPct val="150000"/>
              </a:lnSpc>
              <a:spcBef>
                <a:spcPts val="0"/>
              </a:spcBef>
              <a:spcAft>
                <a:spcPts val="0"/>
              </a:spcAft>
              <a:buSzPts val="1400"/>
              <a:buChar char="●"/>
              <a:defRPr sz="1400"/>
            </a:lvl1pPr>
            <a:lvl2pPr indent="-317500" lvl="1" marL="914400">
              <a:lnSpc>
                <a:spcPct val="150000"/>
              </a:lnSpc>
              <a:spcBef>
                <a:spcPts val="0"/>
              </a:spcBef>
              <a:spcAft>
                <a:spcPts val="0"/>
              </a:spcAft>
              <a:buSzPts val="1400"/>
              <a:buChar char="○"/>
              <a:defRPr sz="1400"/>
            </a:lvl2pPr>
            <a:lvl3pPr indent="-317500" lvl="2" marL="1371600">
              <a:lnSpc>
                <a:spcPct val="150000"/>
              </a:lnSpc>
              <a:spcBef>
                <a:spcPts val="0"/>
              </a:spcBef>
              <a:spcAft>
                <a:spcPts val="0"/>
              </a:spcAft>
              <a:buSzPts val="1400"/>
              <a:buChar char="■"/>
              <a:defRPr sz="1400"/>
            </a:lvl3pPr>
            <a:lvl4pPr indent="-317500" lvl="3" marL="1828800">
              <a:lnSpc>
                <a:spcPct val="150000"/>
              </a:lnSpc>
              <a:spcBef>
                <a:spcPts val="0"/>
              </a:spcBef>
              <a:spcAft>
                <a:spcPts val="0"/>
              </a:spcAft>
              <a:buSzPts val="1400"/>
              <a:buChar char="●"/>
              <a:defRPr sz="1400"/>
            </a:lvl4pPr>
            <a:lvl5pPr indent="-317500" lvl="4" marL="2286000">
              <a:lnSpc>
                <a:spcPct val="150000"/>
              </a:lnSpc>
              <a:spcBef>
                <a:spcPts val="0"/>
              </a:spcBef>
              <a:spcAft>
                <a:spcPts val="0"/>
              </a:spcAft>
              <a:buSzPts val="1400"/>
              <a:buChar char="○"/>
              <a:defRPr sz="1400"/>
            </a:lvl5pPr>
            <a:lvl6pPr indent="-317500" lvl="5" marL="2743200">
              <a:lnSpc>
                <a:spcPct val="150000"/>
              </a:lnSpc>
              <a:spcBef>
                <a:spcPts val="0"/>
              </a:spcBef>
              <a:spcAft>
                <a:spcPts val="0"/>
              </a:spcAft>
              <a:buSzPts val="1400"/>
              <a:buChar char="■"/>
              <a:defRPr sz="1400"/>
            </a:lvl6pPr>
            <a:lvl7pPr indent="-317500" lvl="6" marL="3200400">
              <a:lnSpc>
                <a:spcPct val="150000"/>
              </a:lnSpc>
              <a:spcBef>
                <a:spcPts val="0"/>
              </a:spcBef>
              <a:spcAft>
                <a:spcPts val="0"/>
              </a:spcAft>
              <a:buSzPts val="1400"/>
              <a:buChar char="●"/>
              <a:defRPr sz="1400"/>
            </a:lvl7pPr>
            <a:lvl8pPr indent="-317500" lvl="7" marL="3657600">
              <a:lnSpc>
                <a:spcPct val="150000"/>
              </a:lnSpc>
              <a:spcBef>
                <a:spcPts val="0"/>
              </a:spcBef>
              <a:spcAft>
                <a:spcPts val="0"/>
              </a:spcAft>
              <a:buSzPts val="1400"/>
              <a:buChar char="○"/>
              <a:defRPr sz="1400"/>
            </a:lvl8pPr>
            <a:lvl9pPr indent="-317500" lvl="8" marL="4114800">
              <a:lnSpc>
                <a:spcPct val="150000"/>
              </a:lnSpc>
              <a:spcBef>
                <a:spcPts val="0"/>
              </a:spcBef>
              <a:spcAft>
                <a:spcPts val="0"/>
              </a:spcAft>
              <a:buSzPts val="1400"/>
              <a:buChar char="■"/>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150" name="Shape 150"/>
        <p:cNvGrpSpPr/>
        <p:nvPr/>
      </p:nvGrpSpPr>
      <p:grpSpPr>
        <a:xfrm>
          <a:off x="0" y="0"/>
          <a:ext cx="0" cy="0"/>
          <a:chOff x="0" y="0"/>
          <a:chExt cx="0" cy="0"/>
        </a:xfrm>
      </p:grpSpPr>
      <p:sp>
        <p:nvSpPr>
          <p:cNvPr id="151" name="Google Shape;15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sz="1400"/>
            </a:lvl1pPr>
            <a:lvl2pPr lvl="1">
              <a:spcBef>
                <a:spcPts val="0"/>
              </a:spcBef>
              <a:spcAft>
                <a:spcPts val="0"/>
              </a:spcAft>
              <a:buSzPts val="1400"/>
              <a:buChar char="○"/>
              <a:defRPr sz="1400"/>
            </a:lvl2pPr>
            <a:lvl3pPr lvl="2">
              <a:spcBef>
                <a:spcPts val="0"/>
              </a:spcBef>
              <a:spcAft>
                <a:spcPts val="0"/>
              </a:spcAft>
              <a:buSzPts val="1400"/>
              <a:buChar char="■"/>
              <a:defRPr sz="1400"/>
            </a:lvl3pPr>
            <a:lvl4pPr lvl="3">
              <a:spcBef>
                <a:spcPts val="0"/>
              </a:spcBef>
              <a:spcAft>
                <a:spcPts val="0"/>
              </a:spcAft>
              <a:buSzPts val="1400"/>
              <a:buChar char="●"/>
              <a:defRPr sz="1400"/>
            </a:lvl4pPr>
            <a:lvl5pPr lvl="4">
              <a:spcBef>
                <a:spcPts val="0"/>
              </a:spcBef>
              <a:spcAft>
                <a:spcPts val="0"/>
              </a:spcAft>
              <a:buSzPts val="1400"/>
              <a:buChar char="○"/>
              <a:defRPr sz="1400"/>
            </a:lvl5pPr>
            <a:lvl6pPr lvl="5">
              <a:spcBef>
                <a:spcPts val="0"/>
              </a:spcBef>
              <a:spcAft>
                <a:spcPts val="0"/>
              </a:spcAft>
              <a:buSzPts val="1400"/>
              <a:buChar char="■"/>
              <a:defRPr sz="1400"/>
            </a:lvl6pPr>
            <a:lvl7pPr lvl="6">
              <a:spcBef>
                <a:spcPts val="0"/>
              </a:spcBef>
              <a:spcAft>
                <a:spcPts val="0"/>
              </a:spcAft>
              <a:buSzPts val="1400"/>
              <a:buChar char="●"/>
              <a:defRPr sz="1400"/>
            </a:lvl7pPr>
            <a:lvl8pPr lvl="7">
              <a:spcBef>
                <a:spcPts val="0"/>
              </a:spcBef>
              <a:spcAft>
                <a:spcPts val="0"/>
              </a:spcAft>
              <a:buSzPts val="1400"/>
              <a:buChar char="○"/>
              <a:defRPr sz="1400"/>
            </a:lvl8pPr>
            <a:lvl9pPr lvl="8">
              <a:spcBef>
                <a:spcPts val="0"/>
              </a:spcBef>
              <a:spcAft>
                <a:spcPts val="0"/>
              </a:spcAft>
              <a:buSzPts val="1400"/>
              <a:buChar char="■"/>
              <a:defRPr sz="14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ini Headline" showMasterSp="0">
  <p:cSld name="Title Slide_1_1_1_1_1_1_1">
    <p:bg>
      <p:bgPr>
        <a:solidFill>
          <a:srgbClr val="FFFFFF"/>
        </a:solid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74058" y="274609"/>
            <a:ext cx="7316700" cy="368100"/>
          </a:xfrm>
          <a:prstGeom prst="rect">
            <a:avLst/>
          </a:prstGeom>
          <a:noFill/>
          <a:ln>
            <a:noFill/>
          </a:ln>
        </p:spPr>
        <p:txBody>
          <a:bodyPr anchorCtr="0" anchor="t" bIns="57150" lIns="57150" spcFirstLastPara="1" rIns="57150" wrap="square" tIns="57150">
            <a:noAutofit/>
          </a:bodyPr>
          <a:lstStyle>
            <a:lvl1pPr indent="0" lvl="0" marL="0" marR="0" algn="l">
              <a:lnSpc>
                <a:spcPct val="115000"/>
              </a:lnSpc>
              <a:spcBef>
                <a:spcPts val="0"/>
              </a:spcBef>
              <a:spcAft>
                <a:spcPts val="0"/>
              </a:spcAft>
              <a:buNone/>
              <a:defRPr sz="1500">
                <a:solidFill>
                  <a:srgbClr val="666666"/>
                </a:solidFill>
                <a:latin typeface="Montserrat Medium"/>
                <a:ea typeface="Montserrat Medium"/>
                <a:cs typeface="Montserrat Medium"/>
                <a:sym typeface="Montserrat Medium"/>
              </a:defRPr>
            </a:lvl1pPr>
            <a:lvl2pPr lvl="1">
              <a:spcBef>
                <a:spcPts val="100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p:txBody>
      </p:sp>
      <p:grpSp>
        <p:nvGrpSpPr>
          <p:cNvPr id="155" name="Google Shape;155;p39"/>
          <p:cNvGrpSpPr/>
          <p:nvPr/>
        </p:nvGrpSpPr>
        <p:grpSpPr>
          <a:xfrm>
            <a:off x="8469122" y="4803781"/>
            <a:ext cx="420491" cy="137010"/>
            <a:chOff x="0" y="0"/>
            <a:chExt cx="2077525" cy="676925"/>
          </a:xfrm>
        </p:grpSpPr>
        <p:sp>
          <p:nvSpPr>
            <p:cNvPr id="156" name="Google Shape;15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7" name="Google Shape;15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8" name="Google Shape;15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9" name="Google Shape;15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62" name="Shape 162"/>
        <p:cNvGrpSpPr/>
        <p:nvPr/>
      </p:nvGrpSpPr>
      <p:grpSpPr>
        <a:xfrm>
          <a:off x="0" y="0"/>
          <a:ext cx="0" cy="0"/>
          <a:chOff x="0" y="0"/>
          <a:chExt cx="0" cy="0"/>
        </a:xfrm>
      </p:grpSpPr>
      <p:sp>
        <p:nvSpPr>
          <p:cNvPr id="163" name="Google Shape;163;p4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sz="1400"/>
            </a:lvl1pPr>
            <a:lvl2pPr lvl="1">
              <a:spcBef>
                <a:spcPts val="0"/>
              </a:spcBef>
              <a:spcAft>
                <a:spcPts val="0"/>
              </a:spcAft>
              <a:buSzPts val="1400"/>
              <a:buChar char="○"/>
              <a:defRPr sz="1400"/>
            </a:lvl2pPr>
            <a:lvl3pPr lvl="2">
              <a:spcBef>
                <a:spcPts val="0"/>
              </a:spcBef>
              <a:spcAft>
                <a:spcPts val="0"/>
              </a:spcAft>
              <a:buSzPts val="1400"/>
              <a:buChar char="■"/>
              <a:defRPr sz="1400"/>
            </a:lvl3pPr>
            <a:lvl4pPr lvl="3">
              <a:spcBef>
                <a:spcPts val="0"/>
              </a:spcBef>
              <a:spcAft>
                <a:spcPts val="0"/>
              </a:spcAft>
              <a:buSzPts val="1400"/>
              <a:buChar char="●"/>
              <a:defRPr sz="1400"/>
            </a:lvl4pPr>
            <a:lvl5pPr lvl="4">
              <a:spcBef>
                <a:spcPts val="0"/>
              </a:spcBef>
              <a:spcAft>
                <a:spcPts val="0"/>
              </a:spcAft>
              <a:buSzPts val="1400"/>
              <a:buChar char="○"/>
              <a:defRPr sz="1400"/>
            </a:lvl5pPr>
            <a:lvl6pPr lvl="5">
              <a:spcBef>
                <a:spcPts val="0"/>
              </a:spcBef>
              <a:spcAft>
                <a:spcPts val="0"/>
              </a:spcAft>
              <a:buSzPts val="1400"/>
              <a:buChar char="■"/>
              <a:defRPr sz="1400"/>
            </a:lvl6pPr>
            <a:lvl7pPr lvl="6">
              <a:spcBef>
                <a:spcPts val="0"/>
              </a:spcBef>
              <a:spcAft>
                <a:spcPts val="0"/>
              </a:spcAft>
              <a:buSzPts val="1400"/>
              <a:buChar char="●"/>
              <a:defRPr sz="1400"/>
            </a:lvl7pPr>
            <a:lvl8pPr lvl="7">
              <a:spcBef>
                <a:spcPts val="0"/>
              </a:spcBef>
              <a:spcAft>
                <a:spcPts val="0"/>
              </a:spcAft>
              <a:buSzPts val="1400"/>
              <a:buChar char="○"/>
              <a:defRPr sz="1400"/>
            </a:lvl8pPr>
            <a:lvl9pPr lvl="8">
              <a:spcBef>
                <a:spcPts val="0"/>
              </a:spcBef>
              <a:spcAft>
                <a:spcPts val="0"/>
              </a:spcAft>
              <a:buSzPts val="1400"/>
              <a:buChar char="■"/>
              <a:defRPr sz="1400"/>
            </a:lvl9pPr>
          </a:lstStyle>
          <a:p/>
        </p:txBody>
      </p:sp>
      <p:sp>
        <p:nvSpPr>
          <p:cNvPr id="164" name="Google Shape;164;p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65" name="Google Shape;16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bg>
      <p:bgPr>
        <a:solidFill>
          <a:srgbClr val="FFFFFF"/>
        </a:solidFill>
      </p:bgPr>
    </p:bg>
    <p:spTree>
      <p:nvGrpSpPr>
        <p:cNvPr id="166" name="Shape 166"/>
        <p:cNvGrpSpPr/>
        <p:nvPr/>
      </p:nvGrpSpPr>
      <p:grpSpPr>
        <a:xfrm>
          <a:off x="0" y="0"/>
          <a:ext cx="0" cy="0"/>
          <a:chOff x="0" y="0"/>
          <a:chExt cx="0" cy="0"/>
        </a:xfrm>
      </p:grpSpPr>
      <p:sp>
        <p:nvSpPr>
          <p:cNvPr id="167" name="Google Shape;167;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68" name="Google Shape;168;p4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9" name="Google Shape;16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170" name="Google Shape;170;p41"/>
          <p:cNvGrpSpPr/>
          <p:nvPr/>
        </p:nvGrpSpPr>
        <p:grpSpPr>
          <a:xfrm>
            <a:off x="8469122" y="4803781"/>
            <a:ext cx="420491" cy="137010"/>
            <a:chOff x="0" y="0"/>
            <a:chExt cx="2077525" cy="676925"/>
          </a:xfrm>
        </p:grpSpPr>
        <p:sp>
          <p:nvSpPr>
            <p:cNvPr id="171" name="Google Shape;171;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2" name="Google Shape;172;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3" name="Google Shape;173;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5">
    <p:bg>
      <p:bgPr>
        <a:solidFill>
          <a:srgbClr val="FFFFFF"/>
        </a:solidFill>
      </p:bgPr>
    </p:bg>
    <p:spTree>
      <p:nvGrpSpPr>
        <p:cNvPr id="177" name="Shape 177"/>
        <p:cNvGrpSpPr/>
        <p:nvPr/>
      </p:nvGrpSpPr>
      <p:grpSpPr>
        <a:xfrm>
          <a:off x="0" y="0"/>
          <a:ext cx="0" cy="0"/>
          <a:chOff x="0" y="0"/>
          <a:chExt cx="0" cy="0"/>
        </a:xfrm>
      </p:grpSpPr>
      <p:sp>
        <p:nvSpPr>
          <p:cNvPr id="178" name="Google Shape;178;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79" name="Google Shape;179;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0" name="Google Shape;18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181" name="Google Shape;181;p42"/>
          <p:cNvGrpSpPr/>
          <p:nvPr/>
        </p:nvGrpSpPr>
        <p:grpSpPr>
          <a:xfrm>
            <a:off x="8469122" y="4803781"/>
            <a:ext cx="420491" cy="137010"/>
            <a:chOff x="0" y="0"/>
            <a:chExt cx="2077525" cy="676925"/>
          </a:xfrm>
        </p:grpSpPr>
        <p:sp>
          <p:nvSpPr>
            <p:cNvPr id="182" name="Google Shape;182;p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3" name="Google Shape;183;p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4" name="Google Shape;184;p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5" name="Google Shape;185;p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6" name="Google Shape;186;p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7" name="Google Shape;187;p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_2">
  <p:cSld name="TITLE_3_2">
    <p:spTree>
      <p:nvGrpSpPr>
        <p:cNvPr id="188" name="Shape 188"/>
        <p:cNvGrpSpPr/>
        <p:nvPr/>
      </p:nvGrpSpPr>
      <p:grpSpPr>
        <a:xfrm>
          <a:off x="0" y="0"/>
          <a:ext cx="0" cy="0"/>
          <a:chOff x="0" y="0"/>
          <a:chExt cx="0" cy="0"/>
        </a:xfrm>
      </p:grpSpPr>
      <p:sp>
        <p:nvSpPr>
          <p:cNvPr id="189" name="Google Shape;189;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type="blank">
  <p:cSld name="BLANK">
    <p:spTree>
      <p:nvGrpSpPr>
        <p:cNvPr id="190" name="Shape 190"/>
        <p:cNvGrpSpPr/>
        <p:nvPr/>
      </p:nvGrpSpPr>
      <p:grpSpPr>
        <a:xfrm>
          <a:off x="0" y="0"/>
          <a:ext cx="0" cy="0"/>
          <a:chOff x="0" y="0"/>
          <a:chExt cx="0" cy="0"/>
        </a:xfrm>
      </p:grpSpPr>
      <p:sp>
        <p:nvSpPr>
          <p:cNvPr id="191" name="Google Shape;191;p4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6">
    <p:bg>
      <p:bgPr>
        <a:solidFill>
          <a:srgbClr val="FFFFFF"/>
        </a:solidFill>
      </p:bgPr>
    </p:bg>
    <p:spTree>
      <p:nvGrpSpPr>
        <p:cNvPr id="192" name="Shape 192"/>
        <p:cNvGrpSpPr/>
        <p:nvPr/>
      </p:nvGrpSpPr>
      <p:grpSpPr>
        <a:xfrm>
          <a:off x="0" y="0"/>
          <a:ext cx="0" cy="0"/>
          <a:chOff x="0" y="0"/>
          <a:chExt cx="0" cy="0"/>
        </a:xfrm>
      </p:grpSpPr>
      <p:sp>
        <p:nvSpPr>
          <p:cNvPr id="193" name="Google Shape;193;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94" name="Google Shape;194;p4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5" name="Google Shape;19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196" name="Google Shape;196;p45"/>
          <p:cNvGrpSpPr/>
          <p:nvPr/>
        </p:nvGrpSpPr>
        <p:grpSpPr>
          <a:xfrm>
            <a:off x="8469122" y="4803781"/>
            <a:ext cx="420491" cy="137010"/>
            <a:chOff x="0" y="0"/>
            <a:chExt cx="2077525" cy="676925"/>
          </a:xfrm>
        </p:grpSpPr>
        <p:sp>
          <p:nvSpPr>
            <p:cNvPr id="197" name="Google Shape;197;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8" name="Google Shape;198;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9" name="Google Shape;199;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0" name="Google Shape;200;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1" name="Google Shape;201;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2" name="Google Shape;202;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7">
    <p:bg>
      <p:bgPr>
        <a:solidFill>
          <a:srgbClr val="FFFFFF"/>
        </a:solidFill>
      </p:bgPr>
    </p:bg>
    <p:spTree>
      <p:nvGrpSpPr>
        <p:cNvPr id="203" name="Shape 203"/>
        <p:cNvGrpSpPr/>
        <p:nvPr/>
      </p:nvGrpSpPr>
      <p:grpSpPr>
        <a:xfrm>
          <a:off x="0" y="0"/>
          <a:ext cx="0" cy="0"/>
          <a:chOff x="0" y="0"/>
          <a:chExt cx="0" cy="0"/>
        </a:xfrm>
      </p:grpSpPr>
      <p:sp>
        <p:nvSpPr>
          <p:cNvPr id="204" name="Google Shape;204;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05" name="Google Shape;205;p4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6" name="Google Shape;20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207" name="Google Shape;207;p46"/>
          <p:cNvGrpSpPr/>
          <p:nvPr/>
        </p:nvGrpSpPr>
        <p:grpSpPr>
          <a:xfrm>
            <a:off x="8469122" y="4803781"/>
            <a:ext cx="420491" cy="137010"/>
            <a:chOff x="0" y="0"/>
            <a:chExt cx="2077525" cy="676925"/>
          </a:xfrm>
        </p:grpSpPr>
        <p:sp>
          <p:nvSpPr>
            <p:cNvPr id="208" name="Google Shape;208;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9" name="Google Shape;209;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0" name="Google Shape;210;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1" name="Google Shape;211;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2" name="Google Shape;212;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3" name="Google Shape;213;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8">
    <p:bg>
      <p:bgPr>
        <a:solidFill>
          <a:srgbClr val="FFFFFF"/>
        </a:solidFill>
      </p:bgPr>
    </p:bg>
    <p:spTree>
      <p:nvGrpSpPr>
        <p:cNvPr id="214" name="Shape 214"/>
        <p:cNvGrpSpPr/>
        <p:nvPr/>
      </p:nvGrpSpPr>
      <p:grpSpPr>
        <a:xfrm>
          <a:off x="0" y="0"/>
          <a:ext cx="0" cy="0"/>
          <a:chOff x="0" y="0"/>
          <a:chExt cx="0" cy="0"/>
        </a:xfrm>
      </p:grpSpPr>
      <p:sp>
        <p:nvSpPr>
          <p:cNvPr id="215" name="Google Shape;215;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16" name="Google Shape;216;p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7" name="Google Shape;21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218" name="Google Shape;218;p47"/>
          <p:cNvGrpSpPr/>
          <p:nvPr/>
        </p:nvGrpSpPr>
        <p:grpSpPr>
          <a:xfrm>
            <a:off x="8469122" y="4803781"/>
            <a:ext cx="420491" cy="137010"/>
            <a:chOff x="0" y="0"/>
            <a:chExt cx="2077525" cy="676925"/>
          </a:xfrm>
        </p:grpSpPr>
        <p:sp>
          <p:nvSpPr>
            <p:cNvPr id="219" name="Google Shape;219;p4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0" name="Google Shape;220;p4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1" name="Google Shape;221;p4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2" name="Google Shape;222;p4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4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4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9">
    <p:bg>
      <p:bgPr>
        <a:solidFill>
          <a:srgbClr val="FFFFFF"/>
        </a:solidFill>
      </p:bgPr>
    </p:bg>
    <p:spTree>
      <p:nvGrpSpPr>
        <p:cNvPr id="225" name="Shape 225"/>
        <p:cNvGrpSpPr/>
        <p:nvPr/>
      </p:nvGrpSpPr>
      <p:grpSpPr>
        <a:xfrm>
          <a:off x="0" y="0"/>
          <a:ext cx="0" cy="0"/>
          <a:chOff x="0" y="0"/>
          <a:chExt cx="0" cy="0"/>
        </a:xfrm>
      </p:grpSpPr>
      <p:sp>
        <p:nvSpPr>
          <p:cNvPr id="226" name="Google Shape;226;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27" name="Google Shape;227;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8" name="Google Shape;22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229" name="Google Shape;229;p48"/>
          <p:cNvGrpSpPr/>
          <p:nvPr/>
        </p:nvGrpSpPr>
        <p:grpSpPr>
          <a:xfrm>
            <a:off x="8469122" y="4803781"/>
            <a:ext cx="420491" cy="137010"/>
            <a:chOff x="0" y="0"/>
            <a:chExt cx="2077525" cy="676925"/>
          </a:xfrm>
        </p:grpSpPr>
        <p:sp>
          <p:nvSpPr>
            <p:cNvPr id="230" name="Google Shape;230;p4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1" name="Google Shape;231;p4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2" name="Google Shape;232;p4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3" name="Google Shape;233;p4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4" name="Google Shape;234;p4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4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10">
    <p:bg>
      <p:bgPr>
        <a:solidFill>
          <a:srgbClr val="FFFFFF"/>
        </a:solidFill>
      </p:bgPr>
    </p:bg>
    <p:spTree>
      <p:nvGrpSpPr>
        <p:cNvPr id="236" name="Shape 236"/>
        <p:cNvGrpSpPr/>
        <p:nvPr/>
      </p:nvGrpSpPr>
      <p:grpSpPr>
        <a:xfrm>
          <a:off x="0" y="0"/>
          <a:ext cx="0" cy="0"/>
          <a:chOff x="0" y="0"/>
          <a:chExt cx="0" cy="0"/>
        </a:xfrm>
      </p:grpSpPr>
      <p:sp>
        <p:nvSpPr>
          <p:cNvPr id="237" name="Google Shape;237;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38" name="Google Shape;238;p4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9" name="Google Shape;23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GB"/>
              <a:t>‹#›</a:t>
            </a:fld>
            <a:endParaRPr/>
          </a:p>
        </p:txBody>
      </p:sp>
      <p:grpSp>
        <p:nvGrpSpPr>
          <p:cNvPr id="240" name="Google Shape;240;p49"/>
          <p:cNvGrpSpPr/>
          <p:nvPr/>
        </p:nvGrpSpPr>
        <p:grpSpPr>
          <a:xfrm>
            <a:off x="8469122" y="4803781"/>
            <a:ext cx="420491" cy="137010"/>
            <a:chOff x="0" y="0"/>
            <a:chExt cx="2077525" cy="676925"/>
          </a:xfrm>
        </p:grpSpPr>
        <p:sp>
          <p:nvSpPr>
            <p:cNvPr id="241" name="Google Shape;241;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2" name="Google Shape;242;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3" name="Google Shape;243;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4" name="Google Shape;244;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5" name="Google Shape;245;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6" name="Google Shape;246;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2">
  <p:cSld name="Blank - Title_1_1_3_1_1_1_2">
    <p:spTree>
      <p:nvGrpSpPr>
        <p:cNvPr id="247" name="Shape 247"/>
        <p:cNvGrpSpPr/>
        <p:nvPr/>
      </p:nvGrpSpPr>
      <p:grpSpPr>
        <a:xfrm>
          <a:off x="0" y="0"/>
          <a:ext cx="0" cy="0"/>
          <a:chOff x="0" y="0"/>
          <a:chExt cx="0" cy="0"/>
        </a:xfrm>
      </p:grpSpPr>
      <p:sp>
        <p:nvSpPr>
          <p:cNvPr id="248" name="Google Shape;248;p50"/>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249" name="Google Shape;249;p50"/>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50" name="Google Shape;250;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 Subheading - WEBCAM">
  <p:cSld name="CUSTOM_2_3_15_1_1_1_2">
    <p:spTree>
      <p:nvGrpSpPr>
        <p:cNvPr id="251" name="Shape 251"/>
        <p:cNvGrpSpPr/>
        <p:nvPr/>
      </p:nvGrpSpPr>
      <p:grpSpPr>
        <a:xfrm>
          <a:off x="0" y="0"/>
          <a:ext cx="0" cy="0"/>
          <a:chOff x="0" y="0"/>
          <a:chExt cx="0" cy="0"/>
        </a:xfrm>
      </p:grpSpPr>
      <p:sp>
        <p:nvSpPr>
          <p:cNvPr id="252" name="Google Shape;252;p51"/>
          <p:cNvSpPr txBox="1"/>
          <p:nvPr>
            <p:ph type="title"/>
          </p:nvPr>
        </p:nvSpPr>
        <p:spPr>
          <a:xfrm>
            <a:off x="457175" y="384050"/>
            <a:ext cx="6153900" cy="550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3200">
                <a:solidFill>
                  <a:schemeClr val="dk1"/>
                </a:solidFill>
              </a:defRPr>
            </a:lvl1pPr>
            <a:lvl2pPr lvl="1">
              <a:spcBef>
                <a:spcPts val="0"/>
              </a:spcBef>
              <a:spcAft>
                <a:spcPts val="0"/>
              </a:spcAft>
              <a:buNone/>
              <a:defRPr sz="3200">
                <a:solidFill>
                  <a:schemeClr val="dk1"/>
                </a:solidFill>
              </a:defRPr>
            </a:lvl2pPr>
            <a:lvl3pPr lvl="2">
              <a:spcBef>
                <a:spcPts val="0"/>
              </a:spcBef>
              <a:spcAft>
                <a:spcPts val="0"/>
              </a:spcAft>
              <a:buNone/>
              <a:defRPr sz="3200">
                <a:solidFill>
                  <a:schemeClr val="dk1"/>
                </a:solidFill>
              </a:defRPr>
            </a:lvl3pPr>
            <a:lvl4pPr lvl="3">
              <a:spcBef>
                <a:spcPts val="0"/>
              </a:spcBef>
              <a:spcAft>
                <a:spcPts val="0"/>
              </a:spcAft>
              <a:buNone/>
              <a:defRPr sz="3200">
                <a:solidFill>
                  <a:schemeClr val="dk1"/>
                </a:solidFill>
              </a:defRPr>
            </a:lvl4pPr>
            <a:lvl5pPr lvl="4">
              <a:spcBef>
                <a:spcPts val="0"/>
              </a:spcBef>
              <a:spcAft>
                <a:spcPts val="0"/>
              </a:spcAft>
              <a:buNone/>
              <a:defRPr sz="3200">
                <a:solidFill>
                  <a:schemeClr val="dk1"/>
                </a:solidFill>
              </a:defRPr>
            </a:lvl5pPr>
            <a:lvl6pPr lvl="5">
              <a:spcBef>
                <a:spcPts val="0"/>
              </a:spcBef>
              <a:spcAft>
                <a:spcPts val="0"/>
              </a:spcAft>
              <a:buNone/>
              <a:defRPr sz="3200">
                <a:solidFill>
                  <a:schemeClr val="dk1"/>
                </a:solidFill>
              </a:defRPr>
            </a:lvl6pPr>
            <a:lvl7pPr lvl="6">
              <a:spcBef>
                <a:spcPts val="0"/>
              </a:spcBef>
              <a:spcAft>
                <a:spcPts val="0"/>
              </a:spcAft>
              <a:buNone/>
              <a:defRPr sz="3200">
                <a:solidFill>
                  <a:schemeClr val="dk1"/>
                </a:solidFill>
              </a:defRPr>
            </a:lvl7pPr>
            <a:lvl8pPr lvl="7">
              <a:spcBef>
                <a:spcPts val="0"/>
              </a:spcBef>
              <a:spcAft>
                <a:spcPts val="0"/>
              </a:spcAft>
              <a:buNone/>
              <a:defRPr sz="3200">
                <a:solidFill>
                  <a:schemeClr val="dk1"/>
                </a:solidFill>
              </a:defRPr>
            </a:lvl8pPr>
            <a:lvl9pPr lvl="8">
              <a:spcBef>
                <a:spcPts val="0"/>
              </a:spcBef>
              <a:spcAft>
                <a:spcPts val="0"/>
              </a:spcAft>
              <a:buNone/>
              <a:defRPr sz="32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spTree>
      <p:nvGrpSpPr>
        <p:cNvPr id="253" name="Shape 253"/>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Layout">
  <p:cSld name="CUSTOM_7">
    <p:spTree>
      <p:nvGrpSpPr>
        <p:cNvPr id="254" name="Shape 254"/>
        <p:cNvGrpSpPr/>
        <p:nvPr/>
      </p:nvGrpSpPr>
      <p:grpSpPr>
        <a:xfrm>
          <a:off x="0" y="0"/>
          <a:ext cx="0" cy="0"/>
          <a:chOff x="0" y="0"/>
          <a:chExt cx="0" cy="0"/>
        </a:xfrm>
      </p:grpSpPr>
      <p:sp>
        <p:nvSpPr>
          <p:cNvPr id="255" name="Google Shape;255;p53"/>
          <p:cNvSpPr/>
          <p:nvPr/>
        </p:nvSpPr>
        <p:spPr>
          <a:xfrm>
            <a:off x="-40087" y="-36150"/>
            <a:ext cx="9224100" cy="5179800"/>
          </a:xfrm>
          <a:prstGeom prst="rect">
            <a:avLst/>
          </a:prstGeom>
          <a:solidFill>
            <a:srgbClr val="001944"/>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pic>
        <p:nvPicPr>
          <p:cNvPr id="256" name="Google Shape;256;p53"/>
          <p:cNvPicPr preferRelativeResize="0"/>
          <p:nvPr/>
        </p:nvPicPr>
        <p:blipFill>
          <a:blip r:embed="rId2">
            <a:alphaModFix/>
          </a:blip>
          <a:stretch>
            <a:fillRect/>
          </a:stretch>
        </p:blipFill>
        <p:spPr>
          <a:xfrm>
            <a:off x="5698631" y="4284674"/>
            <a:ext cx="430917" cy="418432"/>
          </a:xfrm>
          <a:prstGeom prst="rect">
            <a:avLst/>
          </a:prstGeom>
          <a:noFill/>
          <a:ln>
            <a:noFill/>
          </a:ln>
        </p:spPr>
      </p:pic>
      <p:pic>
        <p:nvPicPr>
          <p:cNvPr id="257" name="Google Shape;257;p53"/>
          <p:cNvPicPr preferRelativeResize="0"/>
          <p:nvPr/>
        </p:nvPicPr>
        <p:blipFill>
          <a:blip r:embed="rId2">
            <a:alphaModFix/>
          </a:blip>
          <a:stretch>
            <a:fillRect/>
          </a:stretch>
        </p:blipFill>
        <p:spPr>
          <a:xfrm>
            <a:off x="6129549" y="3203824"/>
            <a:ext cx="1113111" cy="1080852"/>
          </a:xfrm>
          <a:prstGeom prst="rect">
            <a:avLst/>
          </a:prstGeom>
          <a:noFill/>
          <a:ln>
            <a:noFill/>
          </a:ln>
        </p:spPr>
      </p:pic>
      <p:pic>
        <p:nvPicPr>
          <p:cNvPr id="258" name="Google Shape;258;p53"/>
          <p:cNvPicPr preferRelativeResize="0"/>
          <p:nvPr/>
        </p:nvPicPr>
        <p:blipFill>
          <a:blip r:embed="rId2">
            <a:alphaModFix/>
          </a:blip>
          <a:stretch>
            <a:fillRect/>
          </a:stretch>
        </p:blipFill>
        <p:spPr>
          <a:xfrm>
            <a:off x="7242660" y="1357587"/>
            <a:ext cx="1901342" cy="1846238"/>
          </a:xfrm>
          <a:prstGeom prst="rect">
            <a:avLst/>
          </a:prstGeom>
          <a:noFill/>
          <a:ln>
            <a:noFill/>
          </a:ln>
        </p:spPr>
      </p:pic>
      <p:sp>
        <p:nvSpPr>
          <p:cNvPr id="259" name="Google Shape;259;p53"/>
          <p:cNvSpPr txBox="1"/>
          <p:nvPr/>
        </p:nvSpPr>
        <p:spPr>
          <a:xfrm>
            <a:off x="7133531" y="4775700"/>
            <a:ext cx="1501800" cy="216600"/>
          </a:xfrm>
          <a:prstGeom prst="rect">
            <a:avLst/>
          </a:prstGeom>
          <a:noFill/>
          <a:ln>
            <a:noFill/>
          </a:ln>
        </p:spPr>
        <p:txBody>
          <a:bodyPr anchorCtr="0" anchor="ctr" bIns="22850" lIns="22850" spcFirstLastPara="1" rIns="22850" wrap="square" tIns="22850">
            <a:normAutofit/>
          </a:bodyPr>
          <a:lstStyle/>
          <a:p>
            <a:pPr indent="0" lvl="0" marL="0" rtl="0" algn="r">
              <a:spcBef>
                <a:spcPts val="0"/>
              </a:spcBef>
              <a:spcAft>
                <a:spcPts val="0"/>
              </a:spcAft>
              <a:buNone/>
            </a:pPr>
            <a:r>
              <a:rPr lang="en-GB" sz="800">
                <a:solidFill>
                  <a:srgbClr val="8AB4F8"/>
                </a:solidFill>
                <a:latin typeface="Google Sans"/>
                <a:ea typeface="Google Sans"/>
                <a:cs typeface="Google Sans"/>
                <a:sym typeface="Google Sans"/>
              </a:rPr>
              <a:t>Confidential</a:t>
            </a:r>
            <a:endParaRPr sz="800">
              <a:solidFill>
                <a:srgbClr val="8AB4F8"/>
              </a:solidFill>
              <a:latin typeface="Google Sans"/>
              <a:ea typeface="Google Sans"/>
              <a:cs typeface="Google Sans"/>
              <a:sym typeface="Google Sans"/>
            </a:endParaRPr>
          </a:p>
        </p:txBody>
      </p:sp>
      <p:sp>
        <p:nvSpPr>
          <p:cNvPr id="260" name="Google Shape;260;p53"/>
          <p:cNvSpPr txBox="1"/>
          <p:nvPr>
            <p:ph idx="12" type="sldNum"/>
          </p:nvPr>
        </p:nvSpPr>
        <p:spPr>
          <a:xfrm>
            <a:off x="8558784" y="4777000"/>
            <a:ext cx="548700" cy="216600"/>
          </a:xfrm>
          <a:prstGeom prst="rect">
            <a:avLst/>
          </a:prstGeom>
          <a:noFill/>
          <a:ln>
            <a:noFill/>
          </a:ln>
        </p:spPr>
        <p:txBody>
          <a:bodyPr anchorCtr="0" anchor="ctr" bIns="83800" lIns="83800" spcFirstLastPara="1" rIns="83800" wrap="square" tIns="83800">
            <a:noAutofit/>
          </a:bodyPr>
          <a:lstStyle>
            <a:lvl1pPr lvl="0" algn="r">
              <a:buNone/>
              <a:defRPr sz="800">
                <a:solidFill>
                  <a:srgbClr val="8AB4F8"/>
                </a:solidFill>
                <a:latin typeface="Google Sans"/>
                <a:ea typeface="Google Sans"/>
                <a:cs typeface="Google Sans"/>
                <a:sym typeface="Google Sans"/>
              </a:defRPr>
            </a:lvl1pPr>
            <a:lvl2pPr lvl="1" algn="r">
              <a:buNone/>
              <a:defRPr sz="800">
                <a:solidFill>
                  <a:srgbClr val="8AB4F8"/>
                </a:solidFill>
                <a:latin typeface="Google Sans"/>
                <a:ea typeface="Google Sans"/>
                <a:cs typeface="Google Sans"/>
                <a:sym typeface="Google Sans"/>
              </a:defRPr>
            </a:lvl2pPr>
            <a:lvl3pPr lvl="2" algn="r">
              <a:buNone/>
              <a:defRPr sz="800">
                <a:solidFill>
                  <a:srgbClr val="8AB4F8"/>
                </a:solidFill>
                <a:latin typeface="Google Sans"/>
                <a:ea typeface="Google Sans"/>
                <a:cs typeface="Google Sans"/>
                <a:sym typeface="Google Sans"/>
              </a:defRPr>
            </a:lvl3pPr>
            <a:lvl4pPr lvl="3" algn="r">
              <a:buNone/>
              <a:defRPr sz="800">
                <a:solidFill>
                  <a:srgbClr val="8AB4F8"/>
                </a:solidFill>
                <a:latin typeface="Google Sans"/>
                <a:ea typeface="Google Sans"/>
                <a:cs typeface="Google Sans"/>
                <a:sym typeface="Google Sans"/>
              </a:defRPr>
            </a:lvl4pPr>
            <a:lvl5pPr lvl="4" algn="r">
              <a:buNone/>
              <a:defRPr sz="800">
                <a:solidFill>
                  <a:srgbClr val="8AB4F8"/>
                </a:solidFill>
                <a:latin typeface="Google Sans"/>
                <a:ea typeface="Google Sans"/>
                <a:cs typeface="Google Sans"/>
                <a:sym typeface="Google Sans"/>
              </a:defRPr>
            </a:lvl5pPr>
            <a:lvl6pPr lvl="5" algn="r">
              <a:buNone/>
              <a:defRPr sz="800">
                <a:solidFill>
                  <a:srgbClr val="8AB4F8"/>
                </a:solidFill>
                <a:latin typeface="Google Sans"/>
                <a:ea typeface="Google Sans"/>
                <a:cs typeface="Google Sans"/>
                <a:sym typeface="Google Sans"/>
              </a:defRPr>
            </a:lvl6pPr>
            <a:lvl7pPr lvl="6" algn="r">
              <a:buNone/>
              <a:defRPr sz="800">
                <a:solidFill>
                  <a:srgbClr val="8AB4F8"/>
                </a:solidFill>
                <a:latin typeface="Google Sans"/>
                <a:ea typeface="Google Sans"/>
                <a:cs typeface="Google Sans"/>
                <a:sym typeface="Google Sans"/>
              </a:defRPr>
            </a:lvl7pPr>
            <a:lvl8pPr lvl="7" algn="r">
              <a:buNone/>
              <a:defRPr sz="800">
                <a:solidFill>
                  <a:srgbClr val="8AB4F8"/>
                </a:solidFill>
                <a:latin typeface="Google Sans"/>
                <a:ea typeface="Google Sans"/>
                <a:cs typeface="Google Sans"/>
                <a:sym typeface="Google Sans"/>
              </a:defRPr>
            </a:lvl8pPr>
            <a:lvl9pPr lvl="8" algn="r">
              <a:buNone/>
              <a:defRPr sz="800">
                <a:solidFill>
                  <a:srgbClr val="8AB4F8"/>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GB"/>
              <a:t>‹#›</a:t>
            </a:fld>
            <a:endParaRPr/>
          </a:p>
        </p:txBody>
      </p:sp>
      <p:sp>
        <p:nvSpPr>
          <p:cNvPr id="261" name="Google Shape;261;p53"/>
          <p:cNvSpPr txBox="1"/>
          <p:nvPr/>
        </p:nvSpPr>
        <p:spPr>
          <a:xfrm>
            <a:off x="522375" y="4777000"/>
            <a:ext cx="1252200" cy="216600"/>
          </a:xfrm>
          <a:prstGeom prst="rect">
            <a:avLst/>
          </a:prstGeom>
          <a:noFill/>
          <a:ln>
            <a:noFill/>
          </a:ln>
        </p:spPr>
        <p:txBody>
          <a:bodyPr anchorCtr="0" anchor="ctr" bIns="22850" lIns="22850" spcFirstLastPara="1" rIns="22850" wrap="square" tIns="22850">
            <a:normAutofit/>
          </a:bodyPr>
          <a:lstStyle/>
          <a:p>
            <a:pPr indent="0" lvl="0" marL="0" rtl="0" algn="l">
              <a:spcBef>
                <a:spcPts val="0"/>
              </a:spcBef>
              <a:spcAft>
                <a:spcPts val="0"/>
              </a:spcAft>
              <a:buNone/>
            </a:pPr>
            <a:r>
              <a:rPr lang="en-GB" sz="800">
                <a:solidFill>
                  <a:srgbClr val="8AB4F8"/>
                </a:solidFill>
                <a:latin typeface="Google Sans"/>
                <a:ea typeface="Google Sans"/>
                <a:cs typeface="Google Sans"/>
                <a:sym typeface="Google Sans"/>
              </a:rPr>
              <a:t>Scaling Safety Summit</a:t>
            </a:r>
            <a:endParaRPr sz="800">
              <a:solidFill>
                <a:srgbClr val="8AB4F8"/>
              </a:solidFill>
              <a:latin typeface="Google Sans"/>
              <a:ea typeface="Google Sans"/>
              <a:cs typeface="Google Sans"/>
              <a:sym typeface="Google Sans"/>
            </a:endParaRPr>
          </a:p>
        </p:txBody>
      </p:sp>
      <p:sp>
        <p:nvSpPr>
          <p:cNvPr id="262" name="Google Shape;262;p53"/>
          <p:cNvSpPr txBox="1"/>
          <p:nvPr>
            <p:ph type="title"/>
          </p:nvPr>
        </p:nvSpPr>
        <p:spPr>
          <a:xfrm>
            <a:off x="0" y="548866"/>
            <a:ext cx="7825500" cy="411900"/>
          </a:xfrm>
          <a:prstGeom prst="rect">
            <a:avLst/>
          </a:prstGeom>
          <a:noFill/>
          <a:ln>
            <a:noFill/>
          </a:ln>
        </p:spPr>
        <p:txBody>
          <a:bodyPr anchorCtr="0" anchor="t" bIns="22850" lIns="22850" spcFirstLastPara="1" rIns="22850" wrap="square" tIns="22850">
            <a:noAutofit/>
          </a:bodyPr>
          <a:lstStyle>
            <a:lvl1pPr lvl="0"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1pPr>
            <a:lvl2pPr lvl="1"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2pPr>
            <a:lvl3pPr lvl="2"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3pPr>
            <a:lvl4pPr lvl="3"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4pPr>
            <a:lvl5pPr lvl="4"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5pPr>
            <a:lvl6pPr lvl="5"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6pPr>
            <a:lvl7pPr lvl="6"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7pPr>
            <a:lvl8pPr lvl="7"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8pPr>
            <a:lvl9pPr lvl="8" algn="ctr">
              <a:spcBef>
                <a:spcPts val="0"/>
              </a:spcBef>
              <a:spcAft>
                <a:spcPts val="0"/>
              </a:spcAft>
              <a:buClr>
                <a:schemeClr val="lt1"/>
              </a:buClr>
              <a:buSzPts val="1800"/>
              <a:buFont typeface="Google Sans Text"/>
              <a:buNone/>
              <a:defRPr sz="1800">
                <a:solidFill>
                  <a:schemeClr val="lt1"/>
                </a:solidFill>
                <a:latin typeface="Google Sans Text"/>
                <a:ea typeface="Google Sans Text"/>
                <a:cs typeface="Google Sans Text"/>
                <a:sym typeface="Google Sans Text"/>
              </a:defRPr>
            </a:lvl9pPr>
          </a:lstStyle>
          <a:p/>
        </p:txBody>
      </p:sp>
      <p:sp>
        <p:nvSpPr>
          <p:cNvPr id="263" name="Google Shape;263;p53"/>
          <p:cNvSpPr txBox="1"/>
          <p:nvPr>
            <p:ph idx="2" type="title"/>
          </p:nvPr>
        </p:nvSpPr>
        <p:spPr>
          <a:xfrm>
            <a:off x="586903" y="993859"/>
            <a:ext cx="6651600" cy="2286900"/>
          </a:xfrm>
          <a:prstGeom prst="rect">
            <a:avLst/>
          </a:prstGeom>
          <a:noFill/>
          <a:ln>
            <a:noFill/>
          </a:ln>
        </p:spPr>
        <p:txBody>
          <a:bodyPr anchorCtr="0" anchor="ctr" bIns="22850" lIns="22850" spcFirstLastPara="1" rIns="22850" wrap="square" tIns="22850">
            <a:noAutofit/>
          </a:bodyPr>
          <a:lstStyle>
            <a:lvl1pPr lvl="0" algn="ctr">
              <a:spcBef>
                <a:spcPts val="0"/>
              </a:spcBef>
              <a:spcAft>
                <a:spcPts val="0"/>
              </a:spcAft>
              <a:buClr>
                <a:schemeClr val="lt1"/>
              </a:buClr>
              <a:buSzPts val="4000"/>
              <a:buChar char="●"/>
              <a:defRPr sz="4000">
                <a:solidFill>
                  <a:schemeClr val="lt1"/>
                </a:solidFill>
              </a:defRPr>
            </a:lvl1pPr>
            <a:lvl2pPr lvl="1" algn="ctr">
              <a:spcBef>
                <a:spcPts val="0"/>
              </a:spcBef>
              <a:spcAft>
                <a:spcPts val="0"/>
              </a:spcAft>
              <a:buSzPts val="400"/>
              <a:buChar char="○"/>
              <a:defRPr sz="400"/>
            </a:lvl2pPr>
            <a:lvl3pPr lvl="2" algn="ctr">
              <a:spcBef>
                <a:spcPts val="0"/>
              </a:spcBef>
              <a:spcAft>
                <a:spcPts val="0"/>
              </a:spcAft>
              <a:buSzPts val="400"/>
              <a:buChar char="■"/>
              <a:defRPr sz="400"/>
            </a:lvl3pPr>
            <a:lvl4pPr lvl="3" algn="ctr">
              <a:spcBef>
                <a:spcPts val="0"/>
              </a:spcBef>
              <a:spcAft>
                <a:spcPts val="0"/>
              </a:spcAft>
              <a:buSzPts val="400"/>
              <a:buChar char="●"/>
              <a:defRPr sz="400"/>
            </a:lvl4pPr>
            <a:lvl5pPr lvl="4" algn="ctr">
              <a:spcBef>
                <a:spcPts val="0"/>
              </a:spcBef>
              <a:spcAft>
                <a:spcPts val="0"/>
              </a:spcAft>
              <a:buSzPts val="400"/>
              <a:buChar char="○"/>
              <a:defRPr sz="400"/>
            </a:lvl5pPr>
            <a:lvl6pPr lvl="5" algn="ctr">
              <a:spcBef>
                <a:spcPts val="0"/>
              </a:spcBef>
              <a:spcAft>
                <a:spcPts val="0"/>
              </a:spcAft>
              <a:buSzPts val="400"/>
              <a:buChar char="■"/>
              <a:defRPr sz="400"/>
            </a:lvl6pPr>
            <a:lvl7pPr lvl="6" algn="ctr">
              <a:spcBef>
                <a:spcPts val="0"/>
              </a:spcBef>
              <a:spcAft>
                <a:spcPts val="0"/>
              </a:spcAft>
              <a:buSzPts val="400"/>
              <a:buChar char="●"/>
              <a:defRPr sz="400"/>
            </a:lvl7pPr>
            <a:lvl8pPr lvl="7" algn="ctr">
              <a:spcBef>
                <a:spcPts val="0"/>
              </a:spcBef>
              <a:spcAft>
                <a:spcPts val="0"/>
              </a:spcAft>
              <a:buSzPts val="400"/>
              <a:buChar char="○"/>
              <a:defRPr sz="400"/>
            </a:lvl8pPr>
            <a:lvl9pPr lvl="8" algn="ctr">
              <a:spcBef>
                <a:spcPts val="0"/>
              </a:spcBef>
              <a:spcAft>
                <a:spcPts val="0"/>
              </a:spcAft>
              <a:buSzPts val="400"/>
              <a:buChar char="■"/>
              <a:defRPr sz="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01 1 1 1 1 1 2">
  <p:cSld name="CUSTOM_6_1_1_1_1_1_2">
    <p:spTree>
      <p:nvGrpSpPr>
        <p:cNvPr id="264" name="Shape 264"/>
        <p:cNvGrpSpPr/>
        <p:nvPr/>
      </p:nvGrpSpPr>
      <p:grpSpPr>
        <a:xfrm>
          <a:off x="0" y="0"/>
          <a:ext cx="0" cy="0"/>
          <a:chOff x="0" y="0"/>
          <a:chExt cx="0" cy="0"/>
        </a:xfrm>
      </p:grpSpPr>
      <p:sp>
        <p:nvSpPr>
          <p:cNvPr id="265" name="Google Shape;265;p54"/>
          <p:cNvSpPr/>
          <p:nvPr/>
        </p:nvSpPr>
        <p:spPr>
          <a:xfrm>
            <a:off x="-40087" y="-18075"/>
            <a:ext cx="9224100" cy="5179800"/>
          </a:xfrm>
          <a:prstGeom prst="rect">
            <a:avLst/>
          </a:prstGeom>
          <a:solidFill>
            <a:srgbClr val="001944"/>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sp>
        <p:nvSpPr>
          <p:cNvPr id="266" name="Google Shape;266;p54"/>
          <p:cNvSpPr/>
          <p:nvPr/>
        </p:nvSpPr>
        <p:spPr>
          <a:xfrm>
            <a:off x="969394" y="2967231"/>
            <a:ext cx="1221900" cy="1178400"/>
          </a:xfrm>
          <a:prstGeom prst="rect">
            <a:avLst/>
          </a:prstGeom>
          <a:solidFill>
            <a:srgbClr val="669FF8"/>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sp>
        <p:nvSpPr>
          <p:cNvPr id="267" name="Google Shape;267;p54"/>
          <p:cNvSpPr/>
          <p:nvPr/>
        </p:nvSpPr>
        <p:spPr>
          <a:xfrm>
            <a:off x="2191294" y="-18075"/>
            <a:ext cx="6993000" cy="2985300"/>
          </a:xfrm>
          <a:prstGeom prst="rect">
            <a:avLst/>
          </a:prstGeom>
          <a:solidFill>
            <a:srgbClr val="3271EA"/>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sp>
        <p:nvSpPr>
          <p:cNvPr id="268" name="Google Shape;268;p54"/>
          <p:cNvSpPr txBox="1"/>
          <p:nvPr>
            <p:ph type="title"/>
          </p:nvPr>
        </p:nvSpPr>
        <p:spPr>
          <a:xfrm>
            <a:off x="2857425" y="990650"/>
            <a:ext cx="6038400" cy="1360800"/>
          </a:xfrm>
          <a:prstGeom prst="rect">
            <a:avLst/>
          </a:prstGeom>
          <a:noFill/>
          <a:ln>
            <a:noFill/>
          </a:ln>
        </p:spPr>
        <p:txBody>
          <a:bodyPr anchorCtr="0" anchor="t" bIns="22850" lIns="22850" spcFirstLastPara="1" rIns="22850" wrap="square" tIns="22850">
            <a:noAutofit/>
          </a:bodyPr>
          <a:lstStyle>
            <a:lvl1pPr lvl="0">
              <a:spcBef>
                <a:spcPts val="0"/>
              </a:spcBef>
              <a:spcAft>
                <a:spcPts val="0"/>
              </a:spcAft>
              <a:buClr>
                <a:srgbClr val="001944"/>
              </a:buClr>
              <a:buSzPts val="4000"/>
              <a:buChar char="●"/>
              <a:defRPr sz="4000">
                <a:solidFill>
                  <a:srgbClr val="001944"/>
                </a:solidFill>
              </a:defRPr>
            </a:lvl1pPr>
            <a:lvl2pPr lvl="1" algn="ctr">
              <a:spcBef>
                <a:spcPts val="0"/>
              </a:spcBef>
              <a:spcAft>
                <a:spcPts val="0"/>
              </a:spcAft>
              <a:buClr>
                <a:srgbClr val="001944"/>
              </a:buClr>
              <a:buSzPts val="3600"/>
              <a:buChar char="○"/>
              <a:defRPr sz="3600">
                <a:solidFill>
                  <a:srgbClr val="001944"/>
                </a:solidFill>
              </a:defRPr>
            </a:lvl2pPr>
            <a:lvl3pPr lvl="2" algn="ctr">
              <a:spcBef>
                <a:spcPts val="0"/>
              </a:spcBef>
              <a:spcAft>
                <a:spcPts val="0"/>
              </a:spcAft>
              <a:buClr>
                <a:srgbClr val="001944"/>
              </a:buClr>
              <a:buSzPts val="3600"/>
              <a:buChar char="■"/>
              <a:defRPr sz="3600">
                <a:solidFill>
                  <a:srgbClr val="001944"/>
                </a:solidFill>
              </a:defRPr>
            </a:lvl3pPr>
            <a:lvl4pPr lvl="3" algn="ctr">
              <a:spcBef>
                <a:spcPts val="0"/>
              </a:spcBef>
              <a:spcAft>
                <a:spcPts val="0"/>
              </a:spcAft>
              <a:buClr>
                <a:srgbClr val="001944"/>
              </a:buClr>
              <a:buSzPts val="3600"/>
              <a:buChar char="●"/>
              <a:defRPr sz="3600">
                <a:solidFill>
                  <a:srgbClr val="001944"/>
                </a:solidFill>
              </a:defRPr>
            </a:lvl4pPr>
            <a:lvl5pPr lvl="4" algn="ctr">
              <a:spcBef>
                <a:spcPts val="0"/>
              </a:spcBef>
              <a:spcAft>
                <a:spcPts val="0"/>
              </a:spcAft>
              <a:buClr>
                <a:srgbClr val="001944"/>
              </a:buClr>
              <a:buSzPts val="3600"/>
              <a:buChar char="○"/>
              <a:defRPr sz="3600">
                <a:solidFill>
                  <a:srgbClr val="001944"/>
                </a:solidFill>
              </a:defRPr>
            </a:lvl5pPr>
            <a:lvl6pPr lvl="5" algn="ctr">
              <a:spcBef>
                <a:spcPts val="0"/>
              </a:spcBef>
              <a:spcAft>
                <a:spcPts val="0"/>
              </a:spcAft>
              <a:buClr>
                <a:srgbClr val="001944"/>
              </a:buClr>
              <a:buSzPts val="3600"/>
              <a:buChar char="■"/>
              <a:defRPr sz="3600">
                <a:solidFill>
                  <a:srgbClr val="001944"/>
                </a:solidFill>
              </a:defRPr>
            </a:lvl6pPr>
            <a:lvl7pPr lvl="6" algn="ctr">
              <a:spcBef>
                <a:spcPts val="0"/>
              </a:spcBef>
              <a:spcAft>
                <a:spcPts val="0"/>
              </a:spcAft>
              <a:buClr>
                <a:srgbClr val="001944"/>
              </a:buClr>
              <a:buSzPts val="3600"/>
              <a:buChar char="●"/>
              <a:defRPr sz="3600">
                <a:solidFill>
                  <a:srgbClr val="001944"/>
                </a:solidFill>
              </a:defRPr>
            </a:lvl7pPr>
            <a:lvl8pPr lvl="7" algn="ctr">
              <a:spcBef>
                <a:spcPts val="0"/>
              </a:spcBef>
              <a:spcAft>
                <a:spcPts val="0"/>
              </a:spcAft>
              <a:buClr>
                <a:srgbClr val="001944"/>
              </a:buClr>
              <a:buSzPts val="3600"/>
              <a:buChar char="○"/>
              <a:defRPr sz="3600">
                <a:solidFill>
                  <a:srgbClr val="001944"/>
                </a:solidFill>
              </a:defRPr>
            </a:lvl8pPr>
            <a:lvl9pPr lvl="8" algn="ctr">
              <a:spcBef>
                <a:spcPts val="0"/>
              </a:spcBef>
              <a:spcAft>
                <a:spcPts val="0"/>
              </a:spcAft>
              <a:buClr>
                <a:srgbClr val="001944"/>
              </a:buClr>
              <a:buSzPts val="3600"/>
              <a:buChar char="■"/>
              <a:defRPr sz="3600">
                <a:solidFill>
                  <a:srgbClr val="001944"/>
                </a:solidFill>
              </a:defRPr>
            </a:lvl9pPr>
          </a:lstStyle>
          <a:p/>
        </p:txBody>
      </p:sp>
      <p:sp>
        <p:nvSpPr>
          <p:cNvPr id="269" name="Google Shape;269;p54"/>
          <p:cNvSpPr txBox="1"/>
          <p:nvPr>
            <p:ph idx="1" type="subTitle"/>
          </p:nvPr>
        </p:nvSpPr>
        <p:spPr>
          <a:xfrm>
            <a:off x="2857425" y="356425"/>
            <a:ext cx="5949900" cy="561600"/>
          </a:xfrm>
          <a:prstGeom prst="rect">
            <a:avLst/>
          </a:prstGeom>
          <a:noFill/>
          <a:ln>
            <a:noFill/>
          </a:ln>
        </p:spPr>
        <p:txBody>
          <a:bodyPr anchorCtr="0" anchor="ctr" bIns="22850" lIns="22850" spcFirstLastPara="1" rIns="22850" wrap="square" tIns="22850">
            <a:noAutofit/>
          </a:bodyPr>
          <a:lstStyle>
            <a:lvl1pPr lvl="0">
              <a:spcBef>
                <a:spcPts val="0"/>
              </a:spcBef>
              <a:spcAft>
                <a:spcPts val="0"/>
              </a:spcAft>
              <a:buClr>
                <a:srgbClr val="001944"/>
              </a:buClr>
              <a:buSzPts val="2800"/>
              <a:buFont typeface="Google Sans"/>
              <a:buNone/>
              <a:defRPr b="1" sz="2800">
                <a:solidFill>
                  <a:srgbClr val="001944"/>
                </a:solidFill>
                <a:latin typeface="Google Sans"/>
                <a:ea typeface="Google Sans"/>
                <a:cs typeface="Google Sans"/>
                <a:sym typeface="Google Sans"/>
              </a:defRPr>
            </a:lvl1pPr>
            <a:lvl2pPr lvl="1">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2pPr>
            <a:lvl3pPr lvl="2">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3pPr>
            <a:lvl4pPr lvl="3">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4pPr>
            <a:lvl5pPr lvl="4">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5pPr>
            <a:lvl6pPr lvl="5">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6pPr>
            <a:lvl7pPr lvl="6">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7pPr>
            <a:lvl8pPr lvl="7">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8pPr>
            <a:lvl9pPr lvl="8">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9pPr>
          </a:lstStyle>
          <a:p/>
        </p:txBody>
      </p:sp>
      <p:pic>
        <p:nvPicPr>
          <p:cNvPr id="270" name="Google Shape;270;p54"/>
          <p:cNvPicPr preferRelativeResize="0"/>
          <p:nvPr/>
        </p:nvPicPr>
        <p:blipFill rotWithShape="1">
          <a:blip r:embed="rId2">
            <a:alphaModFix/>
          </a:blip>
          <a:srcRect b="2116" l="0" r="0" t="2116"/>
          <a:stretch/>
        </p:blipFill>
        <p:spPr>
          <a:xfrm>
            <a:off x="-40087" y="3975244"/>
            <a:ext cx="1180926" cy="112914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01 1 1 1 1 1">
  <p:cSld name="CUSTOM_6_1_1_1_1_1_3">
    <p:spTree>
      <p:nvGrpSpPr>
        <p:cNvPr id="271" name="Shape 271"/>
        <p:cNvGrpSpPr/>
        <p:nvPr/>
      </p:nvGrpSpPr>
      <p:grpSpPr>
        <a:xfrm>
          <a:off x="0" y="0"/>
          <a:ext cx="0" cy="0"/>
          <a:chOff x="0" y="0"/>
          <a:chExt cx="0" cy="0"/>
        </a:xfrm>
      </p:grpSpPr>
      <p:sp>
        <p:nvSpPr>
          <p:cNvPr id="272" name="Google Shape;272;p55"/>
          <p:cNvSpPr/>
          <p:nvPr/>
        </p:nvSpPr>
        <p:spPr>
          <a:xfrm>
            <a:off x="-40087" y="-18075"/>
            <a:ext cx="9224100" cy="5179800"/>
          </a:xfrm>
          <a:prstGeom prst="rect">
            <a:avLst/>
          </a:prstGeom>
          <a:solidFill>
            <a:srgbClr val="001944"/>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sp>
        <p:nvSpPr>
          <p:cNvPr id="273" name="Google Shape;273;p55"/>
          <p:cNvSpPr/>
          <p:nvPr/>
        </p:nvSpPr>
        <p:spPr>
          <a:xfrm>
            <a:off x="964825" y="-18075"/>
            <a:ext cx="8219400" cy="4167900"/>
          </a:xfrm>
          <a:prstGeom prst="rect">
            <a:avLst/>
          </a:prstGeom>
          <a:solidFill>
            <a:srgbClr val="669EF7"/>
          </a:solidFill>
          <a:ln>
            <a:noFill/>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400"/>
          </a:p>
        </p:txBody>
      </p:sp>
      <p:sp>
        <p:nvSpPr>
          <p:cNvPr id="274" name="Google Shape;274;p55"/>
          <p:cNvSpPr txBox="1"/>
          <p:nvPr>
            <p:ph type="title"/>
          </p:nvPr>
        </p:nvSpPr>
        <p:spPr>
          <a:xfrm>
            <a:off x="1682169" y="1508263"/>
            <a:ext cx="6038400" cy="1682400"/>
          </a:xfrm>
          <a:prstGeom prst="rect">
            <a:avLst/>
          </a:prstGeom>
          <a:noFill/>
          <a:ln>
            <a:noFill/>
          </a:ln>
        </p:spPr>
        <p:txBody>
          <a:bodyPr anchorCtr="0" anchor="t" bIns="22850" lIns="22850" spcFirstLastPara="1" rIns="22850" wrap="square" tIns="22850">
            <a:noAutofit/>
          </a:bodyPr>
          <a:lstStyle>
            <a:lvl1pPr lvl="0">
              <a:spcBef>
                <a:spcPts val="0"/>
              </a:spcBef>
              <a:spcAft>
                <a:spcPts val="0"/>
              </a:spcAft>
              <a:buClr>
                <a:srgbClr val="001944"/>
              </a:buClr>
              <a:buSzPts val="4000"/>
              <a:buChar char="●"/>
              <a:defRPr sz="4000">
                <a:solidFill>
                  <a:srgbClr val="001944"/>
                </a:solidFill>
              </a:defRPr>
            </a:lvl1pPr>
            <a:lvl2pPr lvl="1" algn="ctr">
              <a:spcBef>
                <a:spcPts val="0"/>
              </a:spcBef>
              <a:spcAft>
                <a:spcPts val="0"/>
              </a:spcAft>
              <a:buClr>
                <a:srgbClr val="001944"/>
              </a:buClr>
              <a:buSzPts val="3600"/>
              <a:buChar char="○"/>
              <a:defRPr sz="3600">
                <a:solidFill>
                  <a:srgbClr val="001944"/>
                </a:solidFill>
              </a:defRPr>
            </a:lvl2pPr>
            <a:lvl3pPr lvl="2" algn="ctr">
              <a:spcBef>
                <a:spcPts val="0"/>
              </a:spcBef>
              <a:spcAft>
                <a:spcPts val="0"/>
              </a:spcAft>
              <a:buClr>
                <a:srgbClr val="001944"/>
              </a:buClr>
              <a:buSzPts val="3600"/>
              <a:buChar char="■"/>
              <a:defRPr sz="3600">
                <a:solidFill>
                  <a:srgbClr val="001944"/>
                </a:solidFill>
              </a:defRPr>
            </a:lvl3pPr>
            <a:lvl4pPr lvl="3" algn="ctr">
              <a:spcBef>
                <a:spcPts val="0"/>
              </a:spcBef>
              <a:spcAft>
                <a:spcPts val="0"/>
              </a:spcAft>
              <a:buClr>
                <a:srgbClr val="001944"/>
              </a:buClr>
              <a:buSzPts val="3600"/>
              <a:buChar char="●"/>
              <a:defRPr sz="3600">
                <a:solidFill>
                  <a:srgbClr val="001944"/>
                </a:solidFill>
              </a:defRPr>
            </a:lvl4pPr>
            <a:lvl5pPr lvl="4" algn="ctr">
              <a:spcBef>
                <a:spcPts val="0"/>
              </a:spcBef>
              <a:spcAft>
                <a:spcPts val="0"/>
              </a:spcAft>
              <a:buClr>
                <a:srgbClr val="001944"/>
              </a:buClr>
              <a:buSzPts val="3600"/>
              <a:buChar char="○"/>
              <a:defRPr sz="3600">
                <a:solidFill>
                  <a:srgbClr val="001944"/>
                </a:solidFill>
              </a:defRPr>
            </a:lvl5pPr>
            <a:lvl6pPr lvl="5" algn="ctr">
              <a:spcBef>
                <a:spcPts val="0"/>
              </a:spcBef>
              <a:spcAft>
                <a:spcPts val="0"/>
              </a:spcAft>
              <a:buClr>
                <a:srgbClr val="001944"/>
              </a:buClr>
              <a:buSzPts val="3600"/>
              <a:buChar char="■"/>
              <a:defRPr sz="3600">
                <a:solidFill>
                  <a:srgbClr val="001944"/>
                </a:solidFill>
              </a:defRPr>
            </a:lvl6pPr>
            <a:lvl7pPr lvl="6" algn="ctr">
              <a:spcBef>
                <a:spcPts val="0"/>
              </a:spcBef>
              <a:spcAft>
                <a:spcPts val="0"/>
              </a:spcAft>
              <a:buClr>
                <a:srgbClr val="001944"/>
              </a:buClr>
              <a:buSzPts val="3600"/>
              <a:buChar char="●"/>
              <a:defRPr sz="3600">
                <a:solidFill>
                  <a:srgbClr val="001944"/>
                </a:solidFill>
              </a:defRPr>
            </a:lvl7pPr>
            <a:lvl8pPr lvl="7" algn="ctr">
              <a:spcBef>
                <a:spcPts val="0"/>
              </a:spcBef>
              <a:spcAft>
                <a:spcPts val="0"/>
              </a:spcAft>
              <a:buClr>
                <a:srgbClr val="001944"/>
              </a:buClr>
              <a:buSzPts val="3600"/>
              <a:buChar char="○"/>
              <a:defRPr sz="3600">
                <a:solidFill>
                  <a:srgbClr val="001944"/>
                </a:solidFill>
              </a:defRPr>
            </a:lvl8pPr>
            <a:lvl9pPr lvl="8" algn="ctr">
              <a:spcBef>
                <a:spcPts val="0"/>
              </a:spcBef>
              <a:spcAft>
                <a:spcPts val="0"/>
              </a:spcAft>
              <a:buClr>
                <a:srgbClr val="001944"/>
              </a:buClr>
              <a:buSzPts val="3600"/>
              <a:buChar char="■"/>
              <a:defRPr sz="3600">
                <a:solidFill>
                  <a:srgbClr val="001944"/>
                </a:solidFill>
              </a:defRPr>
            </a:lvl9pPr>
          </a:lstStyle>
          <a:p/>
        </p:txBody>
      </p:sp>
      <p:sp>
        <p:nvSpPr>
          <p:cNvPr id="275" name="Google Shape;275;p55"/>
          <p:cNvSpPr txBox="1"/>
          <p:nvPr>
            <p:ph idx="1" type="subTitle"/>
          </p:nvPr>
        </p:nvSpPr>
        <p:spPr>
          <a:xfrm>
            <a:off x="1682169" y="874038"/>
            <a:ext cx="5949900" cy="561600"/>
          </a:xfrm>
          <a:prstGeom prst="rect">
            <a:avLst/>
          </a:prstGeom>
          <a:noFill/>
          <a:ln>
            <a:noFill/>
          </a:ln>
        </p:spPr>
        <p:txBody>
          <a:bodyPr anchorCtr="0" anchor="ctr" bIns="22850" lIns="22850" spcFirstLastPara="1" rIns="22850" wrap="square" tIns="22850">
            <a:noAutofit/>
          </a:bodyPr>
          <a:lstStyle>
            <a:lvl1pPr lvl="0">
              <a:spcBef>
                <a:spcPts val="0"/>
              </a:spcBef>
              <a:spcAft>
                <a:spcPts val="0"/>
              </a:spcAft>
              <a:buClr>
                <a:srgbClr val="001944"/>
              </a:buClr>
              <a:buSzPts val="2800"/>
              <a:buFont typeface="Google Sans"/>
              <a:buNone/>
              <a:defRPr b="1" sz="2800">
                <a:solidFill>
                  <a:srgbClr val="001944"/>
                </a:solidFill>
                <a:latin typeface="Google Sans"/>
                <a:ea typeface="Google Sans"/>
                <a:cs typeface="Google Sans"/>
                <a:sym typeface="Google Sans"/>
              </a:defRPr>
            </a:lvl1pPr>
            <a:lvl2pPr lvl="1">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2pPr>
            <a:lvl3pPr lvl="2">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3pPr>
            <a:lvl4pPr lvl="3">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4pPr>
            <a:lvl5pPr lvl="4">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5pPr>
            <a:lvl6pPr lvl="5">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6pPr>
            <a:lvl7pPr lvl="6">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7pPr>
            <a:lvl8pPr lvl="7">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8pPr>
            <a:lvl9pPr lvl="8">
              <a:spcBef>
                <a:spcPts val="0"/>
              </a:spcBef>
              <a:spcAft>
                <a:spcPts val="0"/>
              </a:spcAft>
              <a:buClr>
                <a:srgbClr val="001944"/>
              </a:buClr>
              <a:buSzPts val="2800"/>
              <a:buFont typeface="Google Sans Medium"/>
              <a:buNone/>
              <a:defRPr sz="2800">
                <a:solidFill>
                  <a:srgbClr val="001944"/>
                </a:solidFill>
                <a:latin typeface="Google Sans Medium"/>
                <a:ea typeface="Google Sans Medium"/>
                <a:cs typeface="Google Sans Medium"/>
                <a:sym typeface="Google Sans Medium"/>
              </a:defRPr>
            </a:lvl9pPr>
          </a:lstStyle>
          <a:p/>
        </p:txBody>
      </p:sp>
      <p:pic>
        <p:nvPicPr>
          <p:cNvPr id="276" name="Google Shape;276;p55"/>
          <p:cNvPicPr preferRelativeResize="0"/>
          <p:nvPr/>
        </p:nvPicPr>
        <p:blipFill rotWithShape="1">
          <a:blip r:embed="rId2">
            <a:alphaModFix/>
          </a:blip>
          <a:srcRect b="2116" l="0" r="0" t="2116"/>
          <a:stretch/>
        </p:blipFill>
        <p:spPr>
          <a:xfrm>
            <a:off x="-40087" y="3975244"/>
            <a:ext cx="1180926" cy="11291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43" Type="http://schemas.openxmlformats.org/officeDocument/2006/relationships/theme" Target="../theme/theme1.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www.youtube.com/watch?v=SgJm0C6jzbo"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openssl/openssl/tree/master/fuzz"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google/oss-fuzz/pull/11978" TargetMode="External"/><Relationship Id="rId4" Type="http://schemas.openxmlformats.org/officeDocument/2006/relationships/hyperlink" Target="https://github.com/ClusterLabs/pacemak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introspector.oss-fuzz.com/project-profile?project=openssl" TargetMode="External"/><Relationship Id="rId4" Type="http://schemas.openxmlformats.org/officeDocument/2006/relationships/hyperlink" Target="https://issues.oss-fuzz.com/issues/4253379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introspector.oss-fuzz.com/project-profile?project=openss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issues.oss-fuzz.com/issues/4253531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hub.com/OpenPrinting/libcupsfilters/pull/58" TargetMode="External"/><Relationship Id="rId4" Type="http://schemas.openxmlformats.org/officeDocument/2006/relationships/hyperlink" Target="https://github.com/google/oss-fuzz/pull/4144/files" TargetMode="External"/><Relationship Id="rId5" Type="http://schemas.openxmlformats.org/officeDocument/2006/relationships/hyperlink" Target="https://github.com/google/oss-fuzz/pull/4058" TargetMode="External"/><Relationship Id="rId6" Type="http://schemas.openxmlformats.org/officeDocument/2006/relationships/hyperlink" Target="https://github.com/envoyproxy/envoy/pulls?q=is%3Apr+author%3Asamflatte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openprinting.github.io/" TargetMode="Externa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introspector.oss-fuzz.com/project-profile?project=cups" TargetMode="External"/><Relationship Id="rId4" Type="http://schemas.openxmlformats.org/officeDocument/2006/relationships/hyperlink" Target="https://github.com/OpenPrinting/fuzzing" TargetMode="External"/><Relationship Id="rId5" Type="http://schemas.openxmlformats.org/officeDocument/2006/relationships/hyperlink" Target="https://github.com/OpenPrinting/fuzz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github.com/google/oss-fuzz-gen" TargetMode="External"/></Relationships>
</file>

<file path=ppt/slides/_rels/slide55.xml.rels><?xml version="1.0" encoding="UTF-8" standalone="yes"?><Relationships xmlns="http://schemas.openxmlformats.org/package/2006/relationships"><Relationship Id="rId40" Type="http://schemas.openxmlformats.org/officeDocument/2006/relationships/hyperlink" Target="https://bugs.chromium.org/p/oss-fuzz/issues/detail?id=71759" TargetMode="External"/><Relationship Id="rId20" Type="http://schemas.openxmlformats.org/officeDocument/2006/relationships/hyperlink" Target="https://bugs.chromium.org/p/oss-fuzz/issues/detail?id=71357" TargetMode="External"/><Relationship Id="rId42" Type="http://schemas.openxmlformats.org/officeDocument/2006/relationships/hyperlink" Target="https://bugs.chromium.org/p/oss-fuzz/issues/detail?id=71650" TargetMode="External"/><Relationship Id="rId41" Type="http://schemas.openxmlformats.org/officeDocument/2006/relationships/hyperlink" Target="https://bugs.chromium.org/p/oss-fuzz/issues/detail?id=71619" TargetMode="External"/><Relationship Id="rId22" Type="http://schemas.openxmlformats.org/officeDocument/2006/relationships/hyperlink" Target="https://bugs.chromium.org/p/oss-fuzz/issues/detail?id=71358" TargetMode="External"/><Relationship Id="rId44" Type="http://schemas.openxmlformats.org/officeDocument/2006/relationships/hyperlink" Target="https://bugs.chromium.org/p/oss-fuzz/issues/detail?id=71360" TargetMode="External"/><Relationship Id="rId21" Type="http://schemas.openxmlformats.org/officeDocument/2006/relationships/hyperlink" Target="https://github.com/google/oss-fuzz/tree/master/projects/gpac" TargetMode="External"/><Relationship Id="rId43" Type="http://schemas.openxmlformats.org/officeDocument/2006/relationships/hyperlink" Target="https://issues.oss-fuzz.com/issues/370872803" TargetMode="External"/><Relationship Id="rId24" Type="http://schemas.openxmlformats.org/officeDocument/2006/relationships/hyperlink" Target="https://bugs.chromium.org/p/oss-fuzz/issues/detail?id=71542" TargetMode="External"/><Relationship Id="rId23" Type="http://schemas.openxmlformats.org/officeDocument/2006/relationships/hyperlink" Target="https://github.com/google/oss-fuzz/tree/master/projects/gpac" TargetMode="External"/><Relationship Id="rId45" Type="http://schemas.openxmlformats.org/officeDocument/2006/relationships/hyperlink" Target="https://bugs.chromium.org/p/oss-fuzz/issues/detail?id=71354"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cve.org/CVERecord?id=CVE-2024-9143" TargetMode="External"/><Relationship Id="rId4" Type="http://schemas.openxmlformats.org/officeDocument/2006/relationships/hyperlink" Target="https://github.com/google/oss-fuzz-gen?tab=readme-ov-file#collaborations" TargetMode="External"/><Relationship Id="rId9" Type="http://schemas.openxmlformats.org/officeDocument/2006/relationships/hyperlink" Target="https://github.com/google/oss-fuzz/tree/master/projects/hunspell" TargetMode="External"/><Relationship Id="rId26" Type="http://schemas.openxmlformats.org/officeDocument/2006/relationships/hyperlink" Target="https://bugs.chromium.org/p/oss-fuzz/issues/detail?id=71543" TargetMode="External"/><Relationship Id="rId25" Type="http://schemas.openxmlformats.org/officeDocument/2006/relationships/hyperlink" Target="https://github.com/google/oss-fuzz/tree/master/projects/gpac" TargetMode="External"/><Relationship Id="rId28" Type="http://schemas.openxmlformats.org/officeDocument/2006/relationships/hyperlink" Target="https://bugs.chromium.org/p/oss-fuzz/issues/detail?id=71544" TargetMode="External"/><Relationship Id="rId27" Type="http://schemas.openxmlformats.org/officeDocument/2006/relationships/hyperlink" Target="https://github.com/google/oss-fuzz/tree/master/projects/gpac" TargetMode="External"/><Relationship Id="rId5" Type="http://schemas.openxmlformats.org/officeDocument/2006/relationships/hyperlink" Target="https://github.com/google/oss-fuzz/tree/master/projects/cjson" TargetMode="External"/><Relationship Id="rId6" Type="http://schemas.openxmlformats.org/officeDocument/2006/relationships/hyperlink" Target="https://github.com/DaveGamble/cJSON/issues/800" TargetMode="External"/><Relationship Id="rId29" Type="http://schemas.openxmlformats.org/officeDocument/2006/relationships/hyperlink" Target="https://github.com/google/oss-fuzz/tree/master/projects/sqlite3" TargetMode="External"/><Relationship Id="rId7" Type="http://schemas.openxmlformats.org/officeDocument/2006/relationships/hyperlink" Target="https://github.com/google/oss-fuzz/tree/master/projects/libplist" TargetMode="External"/><Relationship Id="rId8" Type="http://schemas.openxmlformats.org/officeDocument/2006/relationships/hyperlink" Target="https://github.com/libimobiledevice/libplist/issues/244" TargetMode="External"/><Relationship Id="rId31" Type="http://schemas.openxmlformats.org/officeDocument/2006/relationships/hyperlink" Target="https://github.com/google/oss-fuzz/tree/master/projects/htslib" TargetMode="External"/><Relationship Id="rId30" Type="http://schemas.openxmlformats.org/officeDocument/2006/relationships/hyperlink" Target="https://issues.oss-fuzz.com/issues/42538590" TargetMode="External"/><Relationship Id="rId11" Type="http://schemas.openxmlformats.org/officeDocument/2006/relationships/hyperlink" Target="https://github.com/google/oss-fuzz/tree/master/projects/zstd" TargetMode="External"/><Relationship Id="rId33" Type="http://schemas.openxmlformats.org/officeDocument/2006/relationships/hyperlink" Target="https://github.com/google/oss-fuzz/tree/master/projects/libical" TargetMode="External"/><Relationship Id="rId10" Type="http://schemas.openxmlformats.org/officeDocument/2006/relationships/hyperlink" Target="https://github.com/hunspell/hunspell/issues/996" TargetMode="External"/><Relationship Id="rId32" Type="http://schemas.openxmlformats.org/officeDocument/2006/relationships/hyperlink" Target="https://bugs.chromium.org/p/oss-fuzz/issues/detail?id=71740" TargetMode="External"/><Relationship Id="rId13" Type="http://schemas.openxmlformats.org/officeDocument/2006/relationships/hyperlink" Target="https://github.com/google/oss-fuzz/tree/master/projects/gdbm" TargetMode="External"/><Relationship Id="rId35" Type="http://schemas.openxmlformats.org/officeDocument/2006/relationships/hyperlink" Target="https://github.com/google/oss-fuzz/tree/master/projects/croaring" TargetMode="External"/><Relationship Id="rId12" Type="http://schemas.openxmlformats.org/officeDocument/2006/relationships/hyperlink" Target="https://bugs.chromium.org/p/oss-fuzz/issues/detail?id=67497" TargetMode="External"/><Relationship Id="rId34" Type="http://schemas.openxmlformats.org/officeDocument/2006/relationships/hyperlink" Target="https://bugs.chromium.org/p/oss-fuzz/issues/detail?id=71741" TargetMode="External"/><Relationship Id="rId15" Type="http://schemas.openxmlformats.org/officeDocument/2006/relationships/hyperlink" Target="https://github.com/google/oss-fuzz/tree/master/projects/hoextdown" TargetMode="External"/><Relationship Id="rId37" Type="http://schemas.openxmlformats.org/officeDocument/2006/relationships/hyperlink" Target="https://github.com/google/oss-fuzz/tree/master/projects/openssl" TargetMode="External"/><Relationship Id="rId14" Type="http://schemas.openxmlformats.org/officeDocument/2006/relationships/hyperlink" Target="https://bugs.chromium.org/p/oss-fuzz/issues/detail?id=67483" TargetMode="External"/><Relationship Id="rId36" Type="http://schemas.openxmlformats.org/officeDocument/2006/relationships/hyperlink" Target="https://bugs.chromium.org/p/oss-fuzz/issues/detail?id=71738" TargetMode="External"/><Relationship Id="rId17" Type="http://schemas.openxmlformats.org/officeDocument/2006/relationships/hyperlink" Target="https://github.com/google/oss-fuzz/tree/master/projects/pjsip" TargetMode="External"/><Relationship Id="rId39" Type="http://schemas.openxmlformats.org/officeDocument/2006/relationships/hyperlink" Target="https://bugs.chromium.org/p/oss-fuzz/issues/detail?id=71359" TargetMode="External"/><Relationship Id="rId16" Type="http://schemas.openxmlformats.org/officeDocument/2006/relationships/hyperlink" Target="https://bugs.chromium.org/p/oss-fuzz/issues/detail?id=67516" TargetMode="External"/><Relationship Id="rId38" Type="http://schemas.openxmlformats.org/officeDocument/2006/relationships/hyperlink" Target="https://g-issues.oss-fuzz.com/issues/42538437" TargetMode="External"/><Relationship Id="rId19" Type="http://schemas.openxmlformats.org/officeDocument/2006/relationships/hyperlink" Target="https://github.com/google/oss-fuzz/tree/master/projects/pjsip" TargetMode="External"/><Relationship Id="rId18" Type="http://schemas.openxmlformats.org/officeDocument/2006/relationships/hyperlink" Target="https://bugs.chromium.org/p/oss-fuzz/issues/detail?id=71356"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google/oss-fuzz" TargetMode="External"/><Relationship Id="rId4" Type="http://schemas.openxmlformats.org/officeDocument/2006/relationships/hyperlink" Target="https://github.com/google/oss-fuzz/tree/master/projec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bughunters.google.com/about/rules/open-source/5097259337383936/oss-fuzz-reward-program-rul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ph type="ctrTitle"/>
          </p:nvPr>
        </p:nvSpPr>
        <p:spPr>
          <a:xfrm>
            <a:off x="3325388" y="1613650"/>
            <a:ext cx="4260300" cy="756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3400">
                <a:solidFill>
                  <a:srgbClr val="E95420"/>
                </a:solidFill>
                <a:latin typeface="Ubuntu"/>
                <a:ea typeface="Ubuntu"/>
                <a:cs typeface="Ubuntu"/>
                <a:sym typeface="Ubuntu"/>
              </a:rPr>
              <a:t>Fuzzing in the open</a:t>
            </a:r>
            <a:endParaRPr b="1" sz="3400">
              <a:solidFill>
                <a:srgbClr val="E95420"/>
              </a:solidFill>
              <a:latin typeface="Ubuntu"/>
              <a:ea typeface="Ubuntu"/>
              <a:cs typeface="Ubuntu"/>
              <a:sym typeface="Ubuntu"/>
            </a:endParaRPr>
          </a:p>
        </p:txBody>
      </p:sp>
      <p:sp>
        <p:nvSpPr>
          <p:cNvPr id="282" name="Google Shape;282;p56"/>
          <p:cNvSpPr txBox="1"/>
          <p:nvPr>
            <p:ph idx="1" type="subTitle"/>
          </p:nvPr>
        </p:nvSpPr>
        <p:spPr>
          <a:xfrm>
            <a:off x="3325388" y="2271950"/>
            <a:ext cx="5282400" cy="125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600">
                <a:latin typeface="Ubuntu Light"/>
                <a:ea typeface="Ubuntu Light"/>
                <a:cs typeface="Ubuntu Light"/>
                <a:sym typeface="Ubuntu Light"/>
              </a:rPr>
              <a:t>Integrate your project in OSS-Fuzz for continuous fuzzing</a:t>
            </a:r>
            <a:endParaRPr sz="2600">
              <a:latin typeface="Ubuntu Light"/>
              <a:ea typeface="Ubuntu Light"/>
              <a:cs typeface="Ubuntu Light"/>
              <a:sym typeface="Ubuntu Light"/>
            </a:endParaRPr>
          </a:p>
        </p:txBody>
      </p:sp>
      <p:pic>
        <p:nvPicPr>
          <p:cNvPr id="283" name="Google Shape;283;p56"/>
          <p:cNvPicPr preferRelativeResize="0"/>
          <p:nvPr/>
        </p:nvPicPr>
        <p:blipFill>
          <a:blip r:embed="rId3">
            <a:alphaModFix/>
          </a:blip>
          <a:stretch>
            <a:fillRect/>
          </a:stretch>
        </p:blipFill>
        <p:spPr>
          <a:xfrm>
            <a:off x="536224" y="885000"/>
            <a:ext cx="2267125" cy="337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5"/>
          <p:cNvPicPr preferRelativeResize="0"/>
          <p:nvPr/>
        </p:nvPicPr>
        <p:blipFill>
          <a:blip r:embed="rId3">
            <a:alphaModFix/>
          </a:blip>
          <a:stretch>
            <a:fillRect/>
          </a:stretch>
        </p:blipFill>
        <p:spPr>
          <a:xfrm>
            <a:off x="349513" y="1708575"/>
            <a:ext cx="3216170" cy="1726350"/>
          </a:xfrm>
          <a:prstGeom prst="rect">
            <a:avLst/>
          </a:prstGeom>
          <a:noFill/>
          <a:ln>
            <a:noFill/>
          </a:ln>
        </p:spPr>
      </p:pic>
      <p:grpSp>
        <p:nvGrpSpPr>
          <p:cNvPr id="356" name="Google Shape;356;p65"/>
          <p:cNvGrpSpPr/>
          <p:nvPr/>
        </p:nvGrpSpPr>
        <p:grpSpPr>
          <a:xfrm>
            <a:off x="4047788" y="1629838"/>
            <a:ext cx="4493875" cy="1883825"/>
            <a:chOff x="4458513" y="2178550"/>
            <a:chExt cx="4493875" cy="1883825"/>
          </a:xfrm>
        </p:grpSpPr>
        <p:pic>
          <p:nvPicPr>
            <p:cNvPr id="357" name="Google Shape;357;p65"/>
            <p:cNvPicPr preferRelativeResize="0"/>
            <p:nvPr/>
          </p:nvPicPr>
          <p:blipFill>
            <a:blip r:embed="rId4">
              <a:alphaModFix/>
            </a:blip>
            <a:stretch>
              <a:fillRect/>
            </a:stretch>
          </p:blipFill>
          <p:spPr>
            <a:xfrm>
              <a:off x="4458513" y="2300875"/>
              <a:ext cx="4493875" cy="1357525"/>
            </a:xfrm>
            <a:prstGeom prst="rect">
              <a:avLst/>
            </a:prstGeom>
            <a:noFill/>
            <a:ln>
              <a:noFill/>
            </a:ln>
          </p:spPr>
        </p:pic>
        <p:pic>
          <p:nvPicPr>
            <p:cNvPr id="358" name="Google Shape;358;p65"/>
            <p:cNvPicPr preferRelativeResize="0"/>
            <p:nvPr/>
          </p:nvPicPr>
          <p:blipFill>
            <a:blip r:embed="rId5">
              <a:alphaModFix/>
            </a:blip>
            <a:stretch>
              <a:fillRect/>
            </a:stretch>
          </p:blipFill>
          <p:spPr>
            <a:xfrm>
              <a:off x="6842277" y="2178550"/>
              <a:ext cx="1557275" cy="1883825"/>
            </a:xfrm>
            <a:prstGeom prst="rect">
              <a:avLst/>
            </a:prstGeom>
            <a:noFill/>
            <a:ln>
              <a:noFill/>
            </a:ln>
          </p:spPr>
        </p:pic>
      </p:grpSp>
      <p:sp>
        <p:nvSpPr>
          <p:cNvPr id="359" name="Google Shape;359;p65"/>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6"/>
          <p:cNvPicPr preferRelativeResize="0"/>
          <p:nvPr/>
        </p:nvPicPr>
        <p:blipFill>
          <a:blip r:embed="rId3">
            <a:alphaModFix/>
          </a:blip>
          <a:stretch>
            <a:fillRect/>
          </a:stretch>
        </p:blipFill>
        <p:spPr>
          <a:xfrm>
            <a:off x="6376660" y="1854386"/>
            <a:ext cx="1782300" cy="1434750"/>
          </a:xfrm>
          <a:prstGeom prst="rect">
            <a:avLst/>
          </a:prstGeom>
          <a:noFill/>
          <a:ln>
            <a:noFill/>
          </a:ln>
        </p:spPr>
      </p:pic>
      <p:pic>
        <p:nvPicPr>
          <p:cNvPr id="365" name="Google Shape;365;p66"/>
          <p:cNvPicPr preferRelativeResize="0"/>
          <p:nvPr/>
        </p:nvPicPr>
        <p:blipFill>
          <a:blip r:embed="rId4">
            <a:alphaModFix/>
          </a:blip>
          <a:stretch>
            <a:fillRect/>
          </a:stretch>
        </p:blipFill>
        <p:spPr>
          <a:xfrm>
            <a:off x="449500" y="951088"/>
            <a:ext cx="4672749" cy="3241325"/>
          </a:xfrm>
          <a:prstGeom prst="rect">
            <a:avLst/>
          </a:prstGeom>
          <a:noFill/>
          <a:ln>
            <a:noFill/>
          </a:ln>
        </p:spPr>
      </p:pic>
      <p:sp>
        <p:nvSpPr>
          <p:cNvPr id="366" name="Google Shape;366;p66"/>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67"/>
          <p:cNvGrpSpPr/>
          <p:nvPr/>
        </p:nvGrpSpPr>
        <p:grpSpPr>
          <a:xfrm>
            <a:off x="987450" y="847525"/>
            <a:ext cx="7798108" cy="1434750"/>
            <a:chOff x="987450" y="847525"/>
            <a:chExt cx="7798108" cy="1434750"/>
          </a:xfrm>
        </p:grpSpPr>
        <p:pic>
          <p:nvPicPr>
            <p:cNvPr id="372" name="Google Shape;372;p67"/>
            <p:cNvPicPr preferRelativeResize="0"/>
            <p:nvPr/>
          </p:nvPicPr>
          <p:blipFill>
            <a:blip r:embed="rId3">
              <a:alphaModFix/>
            </a:blip>
            <a:stretch>
              <a:fillRect/>
            </a:stretch>
          </p:blipFill>
          <p:spPr>
            <a:xfrm>
              <a:off x="3962750" y="847525"/>
              <a:ext cx="4822808" cy="1434750"/>
            </a:xfrm>
            <a:prstGeom prst="rect">
              <a:avLst/>
            </a:prstGeom>
            <a:noFill/>
            <a:ln>
              <a:noFill/>
            </a:ln>
          </p:spPr>
        </p:pic>
        <p:sp>
          <p:nvSpPr>
            <p:cNvPr id="373" name="Google Shape;373;p67"/>
            <p:cNvSpPr txBox="1"/>
            <p:nvPr/>
          </p:nvSpPr>
          <p:spPr>
            <a:xfrm>
              <a:off x="987450" y="1334050"/>
              <a:ext cx="28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Ubuntu"/>
                  <a:ea typeface="Ubuntu"/>
                  <a:cs typeface="Ubuntu"/>
                  <a:sym typeface="Ubuntu"/>
                </a:rPr>
                <a:t>Assuming</a:t>
              </a:r>
              <a:r>
                <a:rPr b="1" lang="en-GB" sz="1800">
                  <a:solidFill>
                    <a:schemeClr val="dk2"/>
                  </a:solidFill>
                  <a:latin typeface="Ubuntu"/>
                  <a:ea typeface="Ubuntu"/>
                  <a:cs typeface="Ubuntu"/>
                  <a:sym typeface="Ubuntu"/>
                </a:rPr>
                <a:t> you are</a:t>
              </a:r>
              <a:endParaRPr b="1" sz="1800">
                <a:solidFill>
                  <a:schemeClr val="dk2"/>
                </a:solidFill>
                <a:latin typeface="Ubuntu"/>
                <a:ea typeface="Ubuntu"/>
                <a:cs typeface="Ubuntu"/>
                <a:sym typeface="Ubuntu"/>
              </a:endParaRPr>
            </a:p>
          </p:txBody>
        </p:sp>
      </p:grpSp>
      <p:grpSp>
        <p:nvGrpSpPr>
          <p:cNvPr id="374" name="Google Shape;374;p67"/>
          <p:cNvGrpSpPr/>
          <p:nvPr/>
        </p:nvGrpSpPr>
        <p:grpSpPr>
          <a:xfrm>
            <a:off x="987450" y="2861225"/>
            <a:ext cx="4544595" cy="1434750"/>
            <a:chOff x="987450" y="2861225"/>
            <a:chExt cx="4544595" cy="1434750"/>
          </a:xfrm>
        </p:grpSpPr>
        <p:pic>
          <p:nvPicPr>
            <p:cNvPr id="375" name="Google Shape;375;p67"/>
            <p:cNvPicPr preferRelativeResize="0"/>
            <p:nvPr/>
          </p:nvPicPr>
          <p:blipFill>
            <a:blip r:embed="rId4">
              <a:alphaModFix/>
            </a:blip>
            <a:stretch>
              <a:fillRect/>
            </a:stretch>
          </p:blipFill>
          <p:spPr>
            <a:xfrm>
              <a:off x="4345998" y="2861225"/>
              <a:ext cx="1186047" cy="1434750"/>
            </a:xfrm>
            <a:prstGeom prst="rect">
              <a:avLst/>
            </a:prstGeom>
            <a:noFill/>
            <a:ln>
              <a:noFill/>
            </a:ln>
          </p:spPr>
        </p:pic>
        <p:sp>
          <p:nvSpPr>
            <p:cNvPr id="376" name="Google Shape;376;p67"/>
            <p:cNvSpPr txBox="1"/>
            <p:nvPr/>
          </p:nvSpPr>
          <p:spPr>
            <a:xfrm>
              <a:off x="987450" y="3347750"/>
              <a:ext cx="28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Ubuntu"/>
                  <a:ea typeface="Ubuntu"/>
                  <a:cs typeface="Ubuntu"/>
                  <a:sym typeface="Ubuntu"/>
                </a:rPr>
                <a:t>, use OSS-Fuzz to detect</a:t>
              </a:r>
              <a:endParaRPr b="1" sz="1800">
                <a:solidFill>
                  <a:schemeClr val="dk2"/>
                </a:solidFill>
                <a:latin typeface="Ubuntu"/>
                <a:ea typeface="Ubuntu"/>
                <a:cs typeface="Ubuntu"/>
                <a:sym typeface="Ubuntu"/>
              </a:endParaRPr>
            </a:p>
          </p:txBody>
        </p:sp>
      </p:grpSp>
      <p:sp>
        <p:nvSpPr>
          <p:cNvPr id="377" name="Google Shape;377;p67"/>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8"/>
          <p:cNvSpPr txBox="1"/>
          <p:nvPr/>
        </p:nvSpPr>
        <p:spPr>
          <a:xfrm>
            <a:off x="722700" y="1741350"/>
            <a:ext cx="76986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Ubuntu Light"/>
                <a:ea typeface="Ubuntu Light"/>
                <a:cs typeface="Ubuntu Light"/>
                <a:sym typeface="Ubuntu Light"/>
              </a:rPr>
              <a:t>*Some steps are </a:t>
            </a:r>
            <a:r>
              <a:rPr lang="en-GB" sz="1800">
                <a:solidFill>
                  <a:schemeClr val="dk1"/>
                </a:solidFill>
                <a:latin typeface="Ubuntu Light"/>
                <a:ea typeface="Ubuntu Light"/>
                <a:cs typeface="Ubuntu Light"/>
                <a:sym typeface="Ubuntu Light"/>
              </a:rPr>
              <a:t>infeasible</a:t>
            </a:r>
            <a:r>
              <a:rPr lang="en-GB" sz="1800">
                <a:solidFill>
                  <a:schemeClr val="dk1"/>
                </a:solidFill>
                <a:latin typeface="Ubuntu Light"/>
                <a:ea typeface="Ubuntu Light"/>
                <a:cs typeface="Ubuntu Light"/>
                <a:sym typeface="Ubuntu Light"/>
              </a:rPr>
              <a:t> for a 1.5-hours workshop.</a:t>
            </a:r>
            <a:endParaRPr sz="1800">
              <a:solidFill>
                <a:schemeClr val="dk1"/>
              </a:solidFill>
              <a:latin typeface="Ubuntu Light"/>
              <a:ea typeface="Ubuntu Light"/>
              <a:cs typeface="Ubuntu Light"/>
              <a:sym typeface="Ubuntu Light"/>
            </a:endParaRPr>
          </a:p>
        </p:txBody>
      </p:sp>
      <p:grpSp>
        <p:nvGrpSpPr>
          <p:cNvPr id="383" name="Google Shape;383;p68"/>
          <p:cNvGrpSpPr/>
          <p:nvPr/>
        </p:nvGrpSpPr>
        <p:grpSpPr>
          <a:xfrm>
            <a:off x="26223" y="3016350"/>
            <a:ext cx="8659800" cy="765175"/>
            <a:chOff x="26223" y="3016350"/>
            <a:chExt cx="8659800" cy="765175"/>
          </a:xfrm>
        </p:grpSpPr>
        <p:grpSp>
          <p:nvGrpSpPr>
            <p:cNvPr id="384" name="Google Shape;384;p68"/>
            <p:cNvGrpSpPr/>
            <p:nvPr/>
          </p:nvGrpSpPr>
          <p:grpSpPr>
            <a:xfrm>
              <a:off x="3512975" y="3016350"/>
              <a:ext cx="2178000" cy="385800"/>
              <a:chOff x="2027775" y="3069800"/>
              <a:chExt cx="2178000" cy="385800"/>
            </a:xfrm>
          </p:grpSpPr>
          <p:sp>
            <p:nvSpPr>
              <p:cNvPr id="385" name="Google Shape;385;p68"/>
              <p:cNvSpPr/>
              <p:nvPr/>
            </p:nvSpPr>
            <p:spPr>
              <a:xfrm>
                <a:off x="2027775" y="3153050"/>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386" name="Google Shape;386;p68"/>
              <p:cNvSpPr/>
              <p:nvPr/>
            </p:nvSpPr>
            <p:spPr>
              <a:xfrm>
                <a:off x="3239175" y="3153050"/>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387" name="Google Shape;387;p68"/>
              <p:cNvSpPr txBox="1"/>
              <p:nvPr/>
            </p:nvSpPr>
            <p:spPr>
              <a:xfrm>
                <a:off x="2829675" y="3069800"/>
                <a:ext cx="409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Ubuntu Light"/>
                    <a:ea typeface="Ubuntu Light"/>
                    <a:cs typeface="Ubuntu Light"/>
                    <a:sym typeface="Ubuntu Light"/>
                  </a:rPr>
                  <a:t>vs.</a:t>
                </a:r>
                <a:endParaRPr>
                  <a:solidFill>
                    <a:schemeClr val="dk2"/>
                  </a:solidFill>
                  <a:latin typeface="Ubuntu Light"/>
                  <a:ea typeface="Ubuntu Light"/>
                  <a:cs typeface="Ubuntu Light"/>
                  <a:sym typeface="Ubuntu Light"/>
                </a:endParaRPr>
              </a:p>
            </p:txBody>
          </p:sp>
        </p:grpSp>
        <p:sp>
          <p:nvSpPr>
            <p:cNvPr id="388" name="Google Shape;388;p68"/>
            <p:cNvSpPr txBox="1"/>
            <p:nvPr/>
          </p:nvSpPr>
          <p:spPr>
            <a:xfrm>
              <a:off x="26223" y="3285625"/>
              <a:ext cx="8659800" cy="4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Ubuntu Light"/>
                  <a:ea typeface="Ubuntu Light"/>
                  <a:cs typeface="Ubuntu Light"/>
                  <a:sym typeface="Ubuntu Light"/>
                </a:rPr>
                <a:t>                    </a:t>
              </a:r>
              <a:r>
                <a:rPr lang="en-GB">
                  <a:solidFill>
                    <a:schemeClr val="dk2"/>
                  </a:solidFill>
                  <a:latin typeface="Ubuntu Light"/>
                  <a:ea typeface="Ubuntu Light"/>
                  <a:cs typeface="Ubuntu Light"/>
                  <a:sym typeface="Ubuntu Light"/>
                </a:rPr>
                <a:t> practical</a:t>
              </a:r>
              <a:r>
                <a:rPr lang="en-GB">
                  <a:solidFill>
                    <a:schemeClr val="dk2"/>
                  </a:solidFill>
                  <a:latin typeface="Ubuntu Light"/>
                  <a:ea typeface="Ubuntu Light"/>
                  <a:cs typeface="Ubuntu Light"/>
                  <a:sym typeface="Ubuntu Light"/>
                </a:rPr>
                <a:t> steps of the OSS-Fuzz integration vs. just-described steps (blocked by external factors)</a:t>
              </a:r>
              <a:endParaRPr>
                <a:solidFill>
                  <a:schemeClr val="dk2"/>
                </a:solidFill>
                <a:latin typeface="Ubuntu Light"/>
                <a:ea typeface="Ubuntu Light"/>
                <a:cs typeface="Ubuntu Light"/>
                <a:sym typeface="Ubuntu Light"/>
              </a:endParaRPr>
            </a:p>
          </p:txBody>
        </p:sp>
      </p:grpSp>
      <p:sp>
        <p:nvSpPr>
          <p:cNvPr id="389" name="Google Shape;389;p68"/>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descr="Hey guys! welcome to the Bug Bounty Hunting series where we will be learning everything we need to know so that you can begin your journey in Bug Bounty Hunting. In this video, I will be showing you how to discover and exploit the Heartbleed vulnerability. The Heartbleed bug allows anyone on the Internet to read the memory of the systems protected by the vulnerable versions of the OpenSSL software. &#10;&#10;OWASP Bee-box: https://sourceforge.net/projects/bwapp/files/bee-box/&#10;Heartbleed POC Script: https://github.com/ctfs/write-ups-2014/blob/master/plaid-ctf-2014/heartbleed/heartbleed.py&#10;&#10;Get Our Courses:&#10;The Complete Linux System Administration Bootcamp: https://hackersploit.io/courses/the-complete-linux-system-administration-course&#10;The Complete Ethical Hacking Bootcamp 2019: https://hackersploit.io/courses/the-complete-ethical-hacking-bootcamp&#10;Python For Ethical Hacking: https://hackersploit.io/courses/python-for-ethical-hacking&#10;&#10;&#10;Our Platforms:&#10;Hsploit: https://hsploit.com/&#10;HackerSploit Forum: https://hackersploit.org/&#10;HackerSploit Academy: https://hackersploit.io/&#10;HackerSploit Podcast: https://soundcloud.com/hackersploit&#10;iTunes: https://itunes.apple.com/us/podcast/the-hackersploit-podcast/id1439732519?mt=2&#10;&#10;&#10;⭐SUPPORT HACKERSPLOIT BY USING THE FOLLOWING LINKS:&#10;&#10;NordVPN: https://nordvpn.org/hacker&#10;Use the link above or the code below for 77% Off your order&#10;Promo Code: hacker&#10;Patreon: http://patreon.com/hackersploit&#10;&#10;I Hope you enjoy/enjoyed the video.&#10;If you have any questions or suggestions feel free to ask them in the comments section or on my social networks.&#10;&#10;🔗 HackerSploit Website: https://hsploit.com/&#10;&#10;🔹 SUPPORT THE CHANNEL&#10;NordVPN Affiliate Link: https://nordvpn.org/hacker&#10;Patreon: http://patreon.com/hackersploit&#10;&#10;🔹 GET OUT COURSES&#10;Get a special discount on our courses:&#10;The Complete Deep Web Course 2018: &#10;https://www.udemy.com/the-complete-deep-web-course-2017/?couponCode=DWCBP2017&#10;&#10;🔹 SOCIAL NETWORKS - Connect With Us!&#10;-------------------------------&#10;Facebook: https://www.facebook.com/HackerSploit/&#10;Twitter: https://twitter.com/HackerSploit&#10;Instagram: https://www.instagram.com/hackersploit/&#10;Patreon: http://patreon.com/hackersploit&#10;--------------------------------&#10;&#10;Thanks for watching!&#10;Благодаря за гледането&#10;Kiitos katsomisesta&#10;Danke fürs Zuschauen!&#10;感谢您观看&#10;Merci d'avoir regardé&#10;Grazie per la visione&#10;Gracias por ver&#10;شكرا للمشاهدة&#10;دیکھنے کے لیے شکریہ&#10;देखने के लिए धन्यवाद&#10;&#10;#BugBounty#Heartbleed" id="394" name="Google Shape;394;p69" title="Heartbleed Exploit - Discovery &amp; Exploitation">
            <a:hlinkClick r:id="rId3"/>
          </p:cNvPr>
          <p:cNvPicPr preferRelativeResize="0"/>
          <p:nvPr/>
        </p:nvPicPr>
        <p:blipFill>
          <a:blip r:embed="rId4">
            <a:alphaModFix/>
          </a:blip>
          <a:stretch>
            <a:fillRect/>
          </a:stretch>
        </p:blipFill>
        <p:spPr>
          <a:xfrm>
            <a:off x="598475" y="336638"/>
            <a:ext cx="7947050" cy="4470225"/>
          </a:xfrm>
          <a:prstGeom prst="rect">
            <a:avLst/>
          </a:prstGeom>
          <a:noFill/>
          <a:ln>
            <a:noFill/>
          </a:ln>
        </p:spPr>
      </p:pic>
      <p:sp>
        <p:nvSpPr>
          <p:cNvPr id="395" name="Google Shape;395;p69"/>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0"/>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Initialising the project</a:t>
            </a:r>
            <a:endParaRPr b="1" sz="3720">
              <a:latin typeface="Ubuntu"/>
              <a:ea typeface="Ubuntu"/>
              <a:cs typeface="Ubuntu"/>
              <a:sym typeface="Ubuntu"/>
            </a:endParaRPr>
          </a:p>
        </p:txBody>
      </p:sp>
      <p:sp>
        <p:nvSpPr>
          <p:cNvPr id="401" name="Google Shape;401;p70"/>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402" name="Google Shape;402;p70"/>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70"/>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1"/>
          <p:cNvSpPr txBox="1"/>
          <p:nvPr>
            <p:ph idx="1" type="body"/>
          </p:nvPr>
        </p:nvSpPr>
        <p:spPr>
          <a:xfrm>
            <a:off x="277450" y="863550"/>
            <a:ext cx="8520600" cy="34164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cd oss-fuzz</a:t>
            </a:r>
            <a:endParaRPr>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export PROJECT_NAME=openssl-heartbleed</a:t>
            </a:r>
            <a:endParaRPr>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export LANGUAGE=c++</a:t>
            </a:r>
            <a:endParaRPr>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python infra/helper.py generate \</a:t>
            </a:r>
            <a:endParaRPr>
              <a:solidFill>
                <a:schemeClr val="dk1"/>
              </a:solidFill>
              <a:latin typeface="Courier New"/>
              <a:ea typeface="Courier New"/>
              <a:cs typeface="Courier New"/>
              <a:sym typeface="Courier New"/>
            </a:endParaRPr>
          </a:p>
          <a:p>
            <a:pPr indent="45720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$PROJECT_NAME \</a:t>
            </a:r>
            <a:endParaRPr>
              <a:solidFill>
                <a:schemeClr val="dk1"/>
              </a:solidFill>
              <a:latin typeface="Courier New"/>
              <a:ea typeface="Courier New"/>
              <a:cs typeface="Courier New"/>
              <a:sym typeface="Courier New"/>
            </a:endParaRPr>
          </a:p>
          <a:p>
            <a:pPr indent="45720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--language=$LANGUAGE</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cd projects/$PROJECT_NAME</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ls</a:t>
            </a:r>
            <a:endParaRPr>
              <a:solidFill>
                <a:schemeClr val="dk1"/>
              </a:solidFill>
              <a:latin typeface="Courier New"/>
              <a:ea typeface="Courier New"/>
              <a:cs typeface="Courier New"/>
              <a:sym typeface="Courier New"/>
            </a:endParaRPr>
          </a:p>
        </p:txBody>
      </p:sp>
      <p:sp>
        <p:nvSpPr>
          <p:cNvPr id="409" name="Google Shape;409;p71"/>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71"/>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2"/>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Generating SSL certificates</a:t>
            </a:r>
            <a:endParaRPr b="1" sz="3720">
              <a:latin typeface="Ubuntu"/>
              <a:ea typeface="Ubuntu"/>
              <a:cs typeface="Ubuntu"/>
              <a:sym typeface="Ubuntu"/>
            </a:endParaRPr>
          </a:p>
        </p:txBody>
      </p:sp>
      <p:sp>
        <p:nvSpPr>
          <p:cNvPr id="416" name="Google Shape;416;p72"/>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72"/>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72"/>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3"/>
          <p:cNvSpPr txBox="1"/>
          <p:nvPr>
            <p:ph idx="1" type="body"/>
          </p:nvPr>
        </p:nvSpPr>
        <p:spPr>
          <a:xfrm>
            <a:off x="277450" y="863550"/>
            <a:ext cx="8520600" cy="34164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a:t>
            </a:r>
            <a:r>
              <a:rPr lang="en-GB">
                <a:solidFill>
                  <a:schemeClr val="dk1"/>
                </a:solidFill>
                <a:highlight>
                  <a:srgbClr val="FFFFFF"/>
                </a:highlight>
                <a:latin typeface="Courier New"/>
                <a:ea typeface="Courier New"/>
                <a:cs typeface="Courier New"/>
                <a:sym typeface="Courier New"/>
              </a:rPr>
              <a:t>openssl req -x509 \</a:t>
            </a:r>
            <a:endParaRPr>
              <a:solidFill>
                <a:schemeClr val="dk1"/>
              </a:solidFill>
              <a:highlight>
                <a:srgbClr val="FFFFFF"/>
              </a:highlight>
              <a:latin typeface="Courier New"/>
              <a:ea typeface="Courier New"/>
              <a:cs typeface="Courier New"/>
              <a:sym typeface="Courier New"/>
            </a:endParaRPr>
          </a:p>
          <a:p>
            <a:pPr indent="457200" lvl="0" marL="0" rtl="0" algn="l">
              <a:lnSpc>
                <a:spcPct val="115000"/>
              </a:lnSpc>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-newkey rsa:512 \</a:t>
            </a:r>
            <a:endParaRPr>
              <a:solidFill>
                <a:schemeClr val="dk1"/>
              </a:solidFill>
              <a:highlight>
                <a:srgbClr val="FFFFFF"/>
              </a:highlight>
              <a:latin typeface="Courier New"/>
              <a:ea typeface="Courier New"/>
              <a:cs typeface="Courier New"/>
              <a:sym typeface="Courier New"/>
            </a:endParaRPr>
          </a:p>
          <a:p>
            <a:pPr indent="457200" lvl="0" marL="0" rtl="0" algn="l">
              <a:lnSpc>
                <a:spcPct val="115000"/>
              </a:lnSpc>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-keyout server.key \</a:t>
            </a:r>
            <a:endParaRPr>
              <a:solidFill>
                <a:schemeClr val="dk1"/>
              </a:solidFill>
              <a:highlight>
                <a:srgbClr val="FFFFFF"/>
              </a:highlight>
              <a:latin typeface="Courier New"/>
              <a:ea typeface="Courier New"/>
              <a:cs typeface="Courier New"/>
              <a:sym typeface="Courier New"/>
            </a:endParaRPr>
          </a:p>
          <a:p>
            <a:pPr indent="457200" lvl="0" marL="0" rtl="0" algn="l">
              <a:lnSpc>
                <a:spcPct val="115000"/>
              </a:lnSpc>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-out server.pem \</a:t>
            </a:r>
            <a:endParaRPr>
              <a:solidFill>
                <a:schemeClr val="dk1"/>
              </a:solidFill>
              <a:highlight>
                <a:srgbClr val="FFFFFF"/>
              </a:highlight>
              <a:latin typeface="Courier New"/>
              <a:ea typeface="Courier New"/>
              <a:cs typeface="Courier New"/>
              <a:sym typeface="Courier New"/>
            </a:endParaRPr>
          </a:p>
          <a:p>
            <a:pPr indent="457200" lvl="0" marL="0" rtl="0" algn="l">
              <a:lnSpc>
                <a:spcPct val="115000"/>
              </a:lnSpc>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-days 9999 \</a:t>
            </a:r>
            <a:endParaRPr>
              <a:solidFill>
                <a:schemeClr val="dk1"/>
              </a:solidFill>
              <a:highlight>
                <a:srgbClr val="FFFFFF"/>
              </a:highlight>
              <a:latin typeface="Courier New"/>
              <a:ea typeface="Courier New"/>
              <a:cs typeface="Courier New"/>
              <a:sym typeface="Courier New"/>
            </a:endParaRPr>
          </a:p>
          <a:p>
            <a:pPr indent="457200" lvl="0" marL="0" rtl="0" algn="l">
              <a:spcBef>
                <a:spcPts val="1200"/>
              </a:spcBef>
              <a:spcAft>
                <a:spcPts val="0"/>
              </a:spcAft>
              <a:buClr>
                <a:schemeClr val="dk1"/>
              </a:buClr>
              <a:buSzPts val="1100"/>
              <a:buFont typeface="Arial"/>
              <a:buNone/>
            </a:pPr>
            <a:r>
              <a:rPr lang="en-GB">
                <a:solidFill>
                  <a:schemeClr val="dk1"/>
                </a:solidFill>
                <a:highlight>
                  <a:srgbClr val="FFFFFF"/>
                </a:highlight>
                <a:latin typeface="Courier New"/>
                <a:ea typeface="Courier New"/>
                <a:cs typeface="Courier New"/>
                <a:sym typeface="Courier New"/>
              </a:rPr>
              <a:t>-subj /CN=a/ \</a:t>
            </a:r>
            <a:endParaRPr>
              <a:solidFill>
                <a:schemeClr val="dk1"/>
              </a:solidFill>
              <a:highlight>
                <a:srgbClr val="FFFFFF"/>
              </a:highlight>
              <a:latin typeface="Courier New"/>
              <a:ea typeface="Courier New"/>
              <a:cs typeface="Courier New"/>
              <a:sym typeface="Courier New"/>
            </a:endParaRPr>
          </a:p>
          <a:p>
            <a:pPr indent="457200" lvl="0" marL="0" rtl="0" algn="l">
              <a:lnSpc>
                <a:spcPct val="115000"/>
              </a:lnSpc>
              <a:spcBef>
                <a:spcPts val="1200"/>
              </a:spcBef>
              <a:spcAft>
                <a:spcPts val="1200"/>
              </a:spcAft>
              <a:buNone/>
            </a:pPr>
            <a:r>
              <a:rPr lang="en-GB">
                <a:solidFill>
                  <a:schemeClr val="dk1"/>
                </a:solidFill>
                <a:highlight>
                  <a:srgbClr val="FFFFFF"/>
                </a:highlight>
                <a:latin typeface="Courier New"/>
                <a:ea typeface="Courier New"/>
                <a:cs typeface="Courier New"/>
                <a:sym typeface="Courier New"/>
              </a:rPr>
              <a:t>-nodes</a:t>
            </a:r>
            <a:endParaRPr>
              <a:solidFill>
                <a:schemeClr val="dk1"/>
              </a:solidFill>
              <a:latin typeface="Courier New"/>
              <a:ea typeface="Courier New"/>
              <a:cs typeface="Courier New"/>
              <a:sym typeface="Courier New"/>
            </a:endParaRPr>
          </a:p>
        </p:txBody>
      </p:sp>
      <p:sp>
        <p:nvSpPr>
          <p:cNvPr id="424" name="Google Shape;424;p73"/>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73"/>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4"/>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Filling up </a:t>
            </a:r>
            <a:r>
              <a:rPr b="1" lang="en-GB" sz="3720">
                <a:latin typeface="Courier New"/>
                <a:ea typeface="Courier New"/>
                <a:cs typeface="Courier New"/>
                <a:sym typeface="Courier New"/>
              </a:rPr>
              <a:t>project.yaml</a:t>
            </a:r>
            <a:endParaRPr b="1" sz="3720">
              <a:latin typeface="Courier New"/>
              <a:ea typeface="Courier New"/>
              <a:cs typeface="Courier New"/>
              <a:sym typeface="Courier New"/>
            </a:endParaRPr>
          </a:p>
        </p:txBody>
      </p:sp>
      <p:sp>
        <p:nvSpPr>
          <p:cNvPr id="431" name="Google Shape;431;p74"/>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432" name="Google Shape;432;p74"/>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74"/>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7"/>
          <p:cNvSpPr txBox="1"/>
          <p:nvPr>
            <p:ph idx="4294967295" type="title"/>
          </p:nvPr>
        </p:nvSpPr>
        <p:spPr>
          <a:xfrm>
            <a:off x="311700" y="740550"/>
            <a:ext cx="8520600" cy="366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400">
                <a:latin typeface="Ubuntu Light"/>
                <a:ea typeface="Ubuntu Light"/>
                <a:cs typeface="Ubuntu Light"/>
                <a:sym typeface="Ubuntu Light"/>
              </a:rPr>
              <a:t>First things first:</a:t>
            </a:r>
            <a:endParaRPr sz="3400">
              <a:latin typeface="Ubuntu Light"/>
              <a:ea typeface="Ubuntu Light"/>
              <a:cs typeface="Ubuntu Light"/>
              <a:sym typeface="Ubuntu Light"/>
            </a:endParaRPr>
          </a:p>
          <a:p>
            <a:pPr indent="0" lvl="0" marL="0" rtl="0" algn="ctr">
              <a:spcBef>
                <a:spcPts val="0"/>
              </a:spcBef>
              <a:spcAft>
                <a:spcPts val="0"/>
              </a:spcAft>
              <a:buNone/>
            </a:pPr>
            <a:r>
              <a:t/>
            </a:r>
            <a:endParaRPr sz="3400">
              <a:latin typeface="Ubuntu Light"/>
              <a:ea typeface="Ubuntu Light"/>
              <a:cs typeface="Ubuntu Light"/>
              <a:sym typeface="Ubuntu Light"/>
            </a:endParaRPr>
          </a:p>
          <a:p>
            <a:pPr indent="0" lvl="0" marL="0" rtl="0" algn="ctr">
              <a:spcBef>
                <a:spcPts val="0"/>
              </a:spcBef>
              <a:spcAft>
                <a:spcPts val="0"/>
              </a:spcAft>
              <a:buNone/>
            </a:pPr>
            <a:r>
              <a:rPr b="1" lang="en-GB" sz="3400">
                <a:latin typeface="Ubuntu"/>
                <a:ea typeface="Ubuntu"/>
                <a:cs typeface="Ubuntu"/>
                <a:sym typeface="Ubuntu"/>
              </a:rPr>
              <a:t>Do you have the setup?</a:t>
            </a:r>
            <a:endParaRPr b="1" sz="3400">
              <a:latin typeface="Ubuntu"/>
              <a:ea typeface="Ubuntu"/>
              <a:cs typeface="Ubuntu"/>
              <a:sym typeface="Ubuntu"/>
            </a:endParaRPr>
          </a:p>
          <a:p>
            <a:pPr indent="0" lvl="0" marL="0" rtl="0" algn="ctr">
              <a:spcBef>
                <a:spcPts val="0"/>
              </a:spcBef>
              <a:spcAft>
                <a:spcPts val="0"/>
              </a:spcAft>
              <a:buNone/>
            </a:pPr>
            <a:r>
              <a:t/>
            </a:r>
            <a:endParaRPr b="1" sz="3400">
              <a:latin typeface="Ubuntu"/>
              <a:ea typeface="Ubuntu"/>
              <a:cs typeface="Ubuntu"/>
              <a:sym typeface="Ubuntu"/>
            </a:endParaRPr>
          </a:p>
          <a:p>
            <a:pPr indent="0" lvl="0" marL="0" rtl="0" algn="ctr">
              <a:spcBef>
                <a:spcPts val="0"/>
              </a:spcBef>
              <a:spcAft>
                <a:spcPts val="0"/>
              </a:spcAft>
              <a:buNone/>
            </a:pPr>
            <a:r>
              <a:rPr lang="en-GB" sz="3400">
                <a:latin typeface="Ubuntu Light"/>
                <a:ea typeface="Ubuntu Light"/>
                <a:cs typeface="Ubuntu Light"/>
                <a:sym typeface="Ubuntu Light"/>
              </a:rPr>
              <a:t>If not, install Python 3 + Docker, and run:</a:t>
            </a:r>
            <a:endParaRPr sz="3400">
              <a:latin typeface="Ubuntu Light"/>
              <a:ea typeface="Ubuntu Light"/>
              <a:cs typeface="Ubuntu Light"/>
              <a:sym typeface="Ubuntu Light"/>
            </a:endParaRPr>
          </a:p>
          <a:p>
            <a:pPr indent="0" lvl="0" marL="0" rtl="0" algn="ctr">
              <a:spcBef>
                <a:spcPts val="0"/>
              </a:spcBef>
              <a:spcAft>
                <a:spcPts val="0"/>
              </a:spcAft>
              <a:buNone/>
            </a:pPr>
            <a:r>
              <a:t/>
            </a:r>
            <a:endParaRPr sz="3400">
              <a:latin typeface="Ubuntu Light"/>
              <a:ea typeface="Ubuntu Light"/>
              <a:cs typeface="Ubuntu Light"/>
              <a:sym typeface="Ubuntu Light"/>
            </a:endParaRPr>
          </a:p>
          <a:p>
            <a:pPr indent="0" lvl="0" marL="0" rtl="0" algn="l">
              <a:spcBef>
                <a:spcPts val="0"/>
              </a:spcBef>
              <a:spcAft>
                <a:spcPts val="0"/>
              </a:spcAft>
              <a:buNone/>
            </a:pPr>
            <a:r>
              <a:rPr lang="en-GB" sz="2000">
                <a:latin typeface="Courier New"/>
                <a:ea typeface="Courier New"/>
                <a:cs typeface="Courier New"/>
                <a:sym typeface="Courier New"/>
              </a:rPr>
              <a:t>$ git clone https://github.com/google/oss-fuzz</a:t>
            </a:r>
            <a:endParaRPr sz="2000">
              <a:latin typeface="Courier New"/>
              <a:ea typeface="Courier New"/>
              <a:cs typeface="Courier New"/>
              <a:sym typeface="Courier New"/>
            </a:endParaRPr>
          </a:p>
          <a:p>
            <a:pPr indent="0" lvl="0" marL="0" rtl="0" algn="l">
              <a:spcBef>
                <a:spcPts val="0"/>
              </a:spcBef>
              <a:spcAft>
                <a:spcPts val="0"/>
              </a:spcAft>
              <a:buNone/>
            </a:pPr>
            <a:r>
              <a:rPr lang="en-GB" sz="2000">
                <a:latin typeface="Courier New"/>
                <a:ea typeface="Courier New"/>
                <a:cs typeface="Courier New"/>
                <a:sym typeface="Courier New"/>
              </a:rPr>
              <a:t>$ git clone http://github.com/iosifache/fuzzingintheopen</a:t>
            </a:r>
            <a:endParaRPr sz="2000">
              <a:latin typeface="Courier New"/>
              <a:ea typeface="Courier New"/>
              <a:cs typeface="Courier New"/>
              <a:sym typeface="Courier New"/>
            </a:endParaRPr>
          </a:p>
        </p:txBody>
      </p:sp>
      <p:sp>
        <p:nvSpPr>
          <p:cNvPr id="289" name="Google Shape;289;p57"/>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5"/>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project.yaml</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mv ../../../fuzzingintheopen/infra/project.yaml .</a:t>
            </a:r>
            <a:endParaRPr>
              <a:solidFill>
                <a:schemeClr val="dk1"/>
              </a:solidFill>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rPr lang="en-GB">
                <a:solidFill>
                  <a:schemeClr val="dk1"/>
                </a:solidFill>
                <a:latin typeface="Courier New"/>
                <a:ea typeface="Courier New"/>
                <a:cs typeface="Courier New"/>
                <a:sym typeface="Courier New"/>
              </a:rPr>
              <a:t>host $ cat project.yaml</a:t>
            </a:r>
            <a:endParaRPr>
              <a:solidFill>
                <a:schemeClr val="dk1"/>
              </a:solidFill>
              <a:latin typeface="Courier New"/>
              <a:ea typeface="Courier New"/>
              <a:cs typeface="Courier New"/>
              <a:sym typeface="Courier New"/>
            </a:endParaRPr>
          </a:p>
        </p:txBody>
      </p:sp>
      <p:sp>
        <p:nvSpPr>
          <p:cNvPr id="439" name="Google Shape;439;p75"/>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75"/>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6"/>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Filling up </a:t>
            </a:r>
            <a:r>
              <a:rPr b="1" lang="en-GB" sz="3720">
                <a:latin typeface="Courier New"/>
                <a:ea typeface="Courier New"/>
                <a:cs typeface="Courier New"/>
                <a:sym typeface="Courier New"/>
              </a:rPr>
              <a:t>Dockerfile</a:t>
            </a:r>
            <a:endParaRPr b="1" sz="3720">
              <a:latin typeface="Courier New"/>
              <a:ea typeface="Courier New"/>
              <a:cs typeface="Courier New"/>
              <a:sym typeface="Courier New"/>
            </a:endParaRPr>
          </a:p>
        </p:txBody>
      </p:sp>
      <p:sp>
        <p:nvSpPr>
          <p:cNvPr id="446" name="Google Shape;446;p76"/>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447" name="Google Shape;447;p76"/>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p76"/>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7"/>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Dockerfile</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mv ../../../fuzzingintheopen/infra/Dockerfile .</a:t>
            </a:r>
            <a:endParaRPr>
              <a:solidFill>
                <a:schemeClr val="dk1"/>
              </a:solidFill>
              <a:latin typeface="Courier New"/>
              <a:ea typeface="Courier New"/>
              <a:cs typeface="Courier New"/>
              <a:sym typeface="Courier New"/>
            </a:endParaRPr>
          </a:p>
          <a:p>
            <a:pPr indent="0" lvl="0" marL="0" rtl="0" algn="l">
              <a:spcBef>
                <a:spcPts val="1200"/>
              </a:spcBef>
              <a:spcAft>
                <a:spcPts val="120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Dockerfile</a:t>
            </a:r>
            <a:endParaRPr>
              <a:solidFill>
                <a:schemeClr val="dk1"/>
              </a:solidFill>
              <a:latin typeface="Courier New"/>
              <a:ea typeface="Courier New"/>
              <a:cs typeface="Courier New"/>
              <a:sym typeface="Courier New"/>
            </a:endParaRPr>
          </a:p>
        </p:txBody>
      </p:sp>
      <p:sp>
        <p:nvSpPr>
          <p:cNvPr id="454" name="Google Shape;454;p77"/>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77"/>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8"/>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Filling up </a:t>
            </a:r>
            <a:r>
              <a:rPr b="1" lang="en-GB" sz="3720">
                <a:latin typeface="Courier New"/>
                <a:ea typeface="Courier New"/>
                <a:cs typeface="Courier New"/>
                <a:sym typeface="Courier New"/>
              </a:rPr>
              <a:t>build.sh</a:t>
            </a:r>
            <a:endParaRPr b="1" sz="3720">
              <a:latin typeface="Courier New"/>
              <a:ea typeface="Courier New"/>
              <a:cs typeface="Courier New"/>
              <a:sym typeface="Courier New"/>
            </a:endParaRPr>
          </a:p>
        </p:txBody>
      </p:sp>
      <p:sp>
        <p:nvSpPr>
          <p:cNvPr id="461" name="Google Shape;461;p78"/>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462" name="Google Shape;462;p78"/>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78"/>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build.sh</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mv ../../../fuzzingintheopen/infra/build.sh .</a:t>
            </a:r>
            <a:endParaRPr>
              <a:solidFill>
                <a:schemeClr val="dk1"/>
              </a:solidFill>
              <a:latin typeface="Courier New"/>
              <a:ea typeface="Courier New"/>
              <a:cs typeface="Courier New"/>
              <a:sym typeface="Courier New"/>
            </a:endParaRPr>
          </a:p>
          <a:p>
            <a:pPr indent="0" lvl="0" marL="0" rtl="0" algn="l">
              <a:spcBef>
                <a:spcPts val="1200"/>
              </a:spcBef>
              <a:spcAft>
                <a:spcPts val="120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build.sh</a:t>
            </a:r>
            <a:endParaRPr>
              <a:solidFill>
                <a:schemeClr val="dk1"/>
              </a:solidFill>
              <a:latin typeface="Courier New"/>
              <a:ea typeface="Courier New"/>
              <a:cs typeface="Courier New"/>
              <a:sym typeface="Courier New"/>
            </a:endParaRPr>
          </a:p>
        </p:txBody>
      </p:sp>
      <p:sp>
        <p:nvSpPr>
          <p:cNvPr id="469" name="Google Shape;469;p79"/>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79"/>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Tips</a:t>
            </a:r>
            <a:endParaRPr b="1">
              <a:latin typeface="Ubuntu"/>
              <a:ea typeface="Ubuntu"/>
              <a:cs typeface="Ubuntu"/>
              <a:sym typeface="Ubuntu"/>
            </a:endParaRPr>
          </a:p>
        </p:txBody>
      </p:sp>
      <p:sp>
        <p:nvSpPr>
          <p:cNvPr id="476" name="Google Shape;47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Don’t overwrite </a:t>
            </a:r>
            <a:r>
              <a:rPr lang="en-GB">
                <a:solidFill>
                  <a:schemeClr val="dk1"/>
                </a:solidFill>
                <a:latin typeface="Courier New"/>
                <a:ea typeface="Courier New"/>
                <a:cs typeface="Courier New"/>
                <a:sym typeface="Courier New"/>
              </a:rPr>
              <a:t>CFLAGS</a:t>
            </a:r>
            <a:r>
              <a:rPr lang="en-GB">
                <a:solidFill>
                  <a:schemeClr val="dk1"/>
                </a:solidFill>
                <a:latin typeface="Ubuntu Light"/>
                <a:ea typeface="Ubuntu Light"/>
                <a:cs typeface="Ubuntu Light"/>
                <a:sym typeface="Ubuntu Light"/>
              </a:rPr>
              <a:t> or </a:t>
            </a:r>
            <a:r>
              <a:rPr lang="en-GB">
                <a:solidFill>
                  <a:schemeClr val="dk1"/>
                </a:solidFill>
                <a:latin typeface="Courier New"/>
                <a:ea typeface="Courier New"/>
                <a:cs typeface="Courier New"/>
                <a:sym typeface="Courier New"/>
              </a:rPr>
              <a:t>CXXFLAGS</a:t>
            </a:r>
            <a:r>
              <a:rPr lang="en-GB">
                <a:solidFill>
                  <a:schemeClr val="dk1"/>
                </a:solidFill>
                <a:latin typeface="Ubuntu Light"/>
                <a:ea typeface="Ubuntu Light"/>
                <a:cs typeface="Ubuntu Light"/>
                <a:sym typeface="Ubuntu Light"/>
              </a:rPr>
              <a:t>.</a:t>
            </a:r>
            <a:endParaRPr>
              <a:solidFill>
                <a:schemeClr val="dk1"/>
              </a:solidFill>
              <a:latin typeface="Ubuntu Light"/>
              <a:ea typeface="Ubuntu Light"/>
              <a:cs typeface="Ubuntu Light"/>
              <a:sym typeface="Ubuntu Light"/>
            </a:endParaRPr>
          </a:p>
        </p:txBody>
      </p:sp>
      <p:sp>
        <p:nvSpPr>
          <p:cNvPr id="477" name="Google Shape;477;p80"/>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80"/>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Creating a harness in </a:t>
            </a:r>
            <a:r>
              <a:rPr b="1" lang="en-GB" sz="3720">
                <a:latin typeface="Courier New"/>
                <a:ea typeface="Courier New"/>
                <a:cs typeface="Courier New"/>
                <a:sym typeface="Courier New"/>
              </a:rPr>
              <a:t>target.cc</a:t>
            </a:r>
            <a:endParaRPr b="1" sz="3720">
              <a:latin typeface="Courier New"/>
              <a:ea typeface="Courier New"/>
              <a:cs typeface="Courier New"/>
              <a:sym typeface="Courier New"/>
            </a:endParaRPr>
          </a:p>
        </p:txBody>
      </p:sp>
      <p:sp>
        <p:nvSpPr>
          <p:cNvPr id="484" name="Google Shape;484;p81"/>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485" name="Google Shape;485;p81"/>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81"/>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chemeClr val="dk1"/>
                </a:solidFill>
                <a:latin typeface="Courier New"/>
                <a:ea typeface="Courier New"/>
                <a:cs typeface="Courier New"/>
                <a:sym typeface="Courier New"/>
              </a:rPr>
              <a:t>host $ mv ../../../fuzzingintheopen/infra/runtime .</a:t>
            </a:r>
            <a:endParaRPr>
              <a:solidFill>
                <a:schemeClr val="dk1"/>
              </a:solidFill>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GB">
                <a:solidFill>
                  <a:schemeClr val="dk1"/>
                </a:solidFill>
                <a:latin typeface="Courier New"/>
                <a:ea typeface="Courier New"/>
                <a:cs typeface="Courier New"/>
                <a:sym typeface="Courier New"/>
              </a:rPr>
              <a:t>host $ ls runtime</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mv ../../../fuzzingintheopen/infra/target.cc .</a:t>
            </a:r>
            <a:endParaRPr>
              <a:solidFill>
                <a:schemeClr val="dk1"/>
              </a:solidFill>
              <a:latin typeface="Courier New"/>
              <a:ea typeface="Courier New"/>
              <a:cs typeface="Courier New"/>
              <a:sym typeface="Courier New"/>
            </a:endParaRPr>
          </a:p>
          <a:p>
            <a:pPr indent="0" lvl="0" marL="0" rtl="0" algn="l">
              <a:spcBef>
                <a:spcPts val="1200"/>
              </a:spcBef>
              <a:spcAft>
                <a:spcPts val="120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cat </a:t>
            </a:r>
            <a:r>
              <a:rPr lang="en-GB">
                <a:solidFill>
                  <a:schemeClr val="dk1"/>
                </a:solidFill>
                <a:latin typeface="Courier New"/>
                <a:ea typeface="Courier New"/>
                <a:cs typeface="Courier New"/>
                <a:sym typeface="Courier New"/>
              </a:rPr>
              <a:t>target.cc</a:t>
            </a:r>
            <a:endParaRPr>
              <a:solidFill>
                <a:schemeClr val="dk1"/>
              </a:solidFill>
              <a:latin typeface="Courier New"/>
              <a:ea typeface="Courier New"/>
              <a:cs typeface="Courier New"/>
              <a:sym typeface="Courier New"/>
            </a:endParaRPr>
          </a:p>
        </p:txBody>
      </p:sp>
      <p:sp>
        <p:nvSpPr>
          <p:cNvPr id="492" name="Google Shape;492;p82"/>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82"/>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Tips</a:t>
            </a:r>
            <a:endParaRPr b="1">
              <a:latin typeface="Ubuntu"/>
              <a:ea typeface="Ubuntu"/>
              <a:cs typeface="Ubuntu"/>
              <a:sym typeface="Ubuntu"/>
            </a:endParaRPr>
          </a:p>
        </p:txBody>
      </p:sp>
      <p:sp>
        <p:nvSpPr>
          <p:cNvPr id="499" name="Google Shape;49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Maintain the fuzz target </a:t>
            </a:r>
            <a:r>
              <a:rPr lang="en-GB">
                <a:solidFill>
                  <a:schemeClr val="dk1"/>
                </a:solidFill>
                <a:latin typeface="Courier New"/>
                <a:ea typeface="Courier New"/>
                <a:cs typeface="Courier New"/>
                <a:sym typeface="Courier New"/>
              </a:rPr>
              <a:t>target.cc</a:t>
            </a:r>
            <a:r>
              <a:rPr lang="en-GB">
                <a:solidFill>
                  <a:schemeClr val="dk1"/>
                </a:solidFill>
                <a:latin typeface="Ubuntu Light"/>
                <a:ea typeface="Ubuntu Light"/>
                <a:cs typeface="Ubuntu Light"/>
                <a:sym typeface="Ubuntu Light"/>
              </a:rPr>
              <a:t> in the project-under-test repository</a:t>
            </a:r>
            <a:endParaRPr>
              <a:solidFill>
                <a:schemeClr val="dk1"/>
              </a:solidFill>
              <a:latin typeface="Ubuntu Light"/>
              <a:ea typeface="Ubuntu Light"/>
              <a:cs typeface="Ubuntu Light"/>
              <a:sym typeface="Ubuntu Light"/>
            </a:endParaRPr>
          </a:p>
        </p:txBody>
      </p:sp>
      <p:sp>
        <p:nvSpPr>
          <p:cNvPr id="500" name="Google Shape;500;p83"/>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83"/>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Verifying the files’ correctness</a:t>
            </a:r>
            <a:endParaRPr b="1" sz="3720">
              <a:latin typeface="Courier New"/>
              <a:ea typeface="Courier New"/>
              <a:cs typeface="Courier New"/>
              <a:sym typeface="Courier New"/>
            </a:endParaRPr>
          </a:p>
        </p:txBody>
      </p:sp>
      <p:sp>
        <p:nvSpPr>
          <p:cNvPr id="507" name="Google Shape;507;p84"/>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508" name="Google Shape;508;p84"/>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84"/>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8"/>
          <p:cNvSpPr txBox="1"/>
          <p:nvPr/>
        </p:nvSpPr>
        <p:spPr>
          <a:xfrm rot="-5400000">
            <a:off x="-155725" y="1521850"/>
            <a:ext cx="1621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800">
                <a:solidFill>
                  <a:srgbClr val="E95420"/>
                </a:solidFill>
                <a:latin typeface="Ubuntu"/>
                <a:ea typeface="Ubuntu"/>
                <a:cs typeface="Ubuntu"/>
                <a:sym typeface="Ubuntu"/>
              </a:rPr>
              <a:t>The workshop in a nutshell</a:t>
            </a:r>
            <a:endParaRPr b="1" sz="800">
              <a:solidFill>
                <a:srgbClr val="E95420"/>
              </a:solidFill>
              <a:latin typeface="Ubuntu"/>
              <a:ea typeface="Ubuntu"/>
              <a:cs typeface="Ubuntu"/>
              <a:sym typeface="Ubuntu"/>
            </a:endParaRPr>
          </a:p>
        </p:txBody>
      </p:sp>
      <p:sp>
        <p:nvSpPr>
          <p:cNvPr id="295" name="Google Shape;295;p58"/>
          <p:cNvSpPr txBox="1"/>
          <p:nvPr/>
        </p:nvSpPr>
        <p:spPr>
          <a:xfrm>
            <a:off x="960900" y="1252950"/>
            <a:ext cx="4155600" cy="26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Ubuntu Light"/>
                <a:ea typeface="Ubuntu Light"/>
                <a:cs typeface="Ubuntu Light"/>
                <a:sym typeface="Ubuntu Light"/>
              </a:rPr>
              <a:t>Fuzzing 101</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rPr lang="en-GB" sz="1800">
                <a:solidFill>
                  <a:schemeClr val="dk1"/>
                </a:solidFill>
                <a:latin typeface="Ubuntu Light"/>
                <a:ea typeface="Ubuntu Light"/>
                <a:cs typeface="Ubuntu Light"/>
                <a:sym typeface="Ubuntu Light"/>
              </a:rPr>
              <a:t>OSS-Fuzz</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rPr lang="en-GB" sz="1800">
                <a:solidFill>
                  <a:schemeClr val="dk1"/>
                </a:solidFill>
                <a:latin typeface="Ubuntu Light"/>
                <a:ea typeface="Ubuntu Light"/>
                <a:cs typeface="Ubuntu Light"/>
                <a:sym typeface="Ubuntu Light"/>
              </a:rPr>
              <a:t>Discovering </a:t>
            </a:r>
            <a:r>
              <a:rPr lang="en-GB" sz="1800">
                <a:solidFill>
                  <a:schemeClr val="dk1"/>
                </a:solidFill>
                <a:latin typeface="Ubuntu Light"/>
                <a:ea typeface="Ubuntu Light"/>
                <a:cs typeface="Ubuntu Light"/>
                <a:sym typeface="Ubuntu Light"/>
              </a:rPr>
              <a:t>Heartbleed with fuzzing</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rPr lang="en-GB" sz="1800">
                <a:solidFill>
                  <a:schemeClr val="dk1"/>
                </a:solidFill>
                <a:latin typeface="Ubuntu Light"/>
                <a:ea typeface="Ubuntu Light"/>
                <a:cs typeface="Ubuntu Light"/>
                <a:sym typeface="Ubuntu Light"/>
              </a:rPr>
              <a:t>Tales from a real-life integration</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rtl="0" algn="l">
              <a:spcBef>
                <a:spcPts val="0"/>
              </a:spcBef>
              <a:spcAft>
                <a:spcPts val="0"/>
              </a:spcAft>
              <a:buNone/>
            </a:pPr>
            <a:r>
              <a:rPr lang="en-GB" sz="1800">
                <a:solidFill>
                  <a:schemeClr val="dk1"/>
                </a:solidFill>
                <a:latin typeface="Ubuntu Light"/>
                <a:ea typeface="Ubuntu Light"/>
                <a:cs typeface="Ubuntu Light"/>
                <a:sym typeface="Ubuntu Light"/>
              </a:rPr>
              <a:t>OSS-Fuzz-Gen</a:t>
            </a:r>
            <a:endParaRPr sz="1800">
              <a:solidFill>
                <a:schemeClr val="dk1"/>
              </a:solidFill>
              <a:latin typeface="Ubuntu Light"/>
              <a:ea typeface="Ubuntu Light"/>
              <a:cs typeface="Ubuntu Light"/>
              <a:sym typeface="Ubuntu Light"/>
            </a:endParaRPr>
          </a:p>
        </p:txBody>
      </p:sp>
      <p:sp>
        <p:nvSpPr>
          <p:cNvPr id="296" name="Google Shape;296;p58"/>
          <p:cNvSpPr/>
          <p:nvPr/>
        </p:nvSpPr>
        <p:spPr>
          <a:xfrm>
            <a:off x="724925" y="957450"/>
            <a:ext cx="42000" cy="3228600"/>
          </a:xfrm>
          <a:prstGeom prst="rect">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58"/>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lnSpc>
                <a:spcPct val="145000"/>
              </a:lnSpc>
              <a:spcBef>
                <a:spcPts val="0"/>
              </a:spcBef>
              <a:spcAft>
                <a:spcPts val="0"/>
              </a:spcAft>
              <a:buNone/>
            </a:pPr>
            <a:r>
              <a:rPr lang="en-GB" sz="1500">
                <a:solidFill>
                  <a:srgbClr val="1F2328"/>
                </a:solidFill>
                <a:latin typeface="Courier New"/>
                <a:ea typeface="Courier New"/>
                <a:cs typeface="Courier New"/>
                <a:sym typeface="Courier New"/>
              </a:rPr>
              <a:t>h</a:t>
            </a:r>
            <a:r>
              <a:rPr lang="en-GB" sz="1500">
                <a:solidFill>
                  <a:srgbClr val="1F2328"/>
                </a:solidFill>
                <a:latin typeface="Courier New"/>
                <a:ea typeface="Courier New"/>
                <a:cs typeface="Courier New"/>
                <a:sym typeface="Courier New"/>
              </a:rPr>
              <a:t>ost </a:t>
            </a:r>
            <a:r>
              <a:rPr lang="en-GB" sz="1500">
                <a:solidFill>
                  <a:srgbClr val="1F2328"/>
                </a:solidFill>
                <a:latin typeface="Courier New"/>
                <a:ea typeface="Courier New"/>
                <a:cs typeface="Courier New"/>
                <a:sym typeface="Courier New"/>
              </a:rPr>
              <a:t>$ </a:t>
            </a:r>
            <a:r>
              <a:rPr lang="en-GB" sz="1500">
                <a:solidFill>
                  <a:srgbClr val="1F2328"/>
                </a:solidFill>
                <a:latin typeface="Courier New"/>
                <a:ea typeface="Courier New"/>
                <a:cs typeface="Courier New"/>
                <a:sym typeface="Courier New"/>
              </a:rPr>
              <a:t>docker build -t fuzzingintheopen .</a:t>
            </a:r>
            <a:endParaRPr sz="1500">
              <a:solidFill>
                <a:srgbClr val="1F2328"/>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GB" sz="1500">
                <a:solidFill>
                  <a:srgbClr val="1F2328"/>
                </a:solidFill>
                <a:latin typeface="Courier New"/>
                <a:ea typeface="Courier New"/>
                <a:cs typeface="Courier New"/>
                <a:sym typeface="Courier New"/>
              </a:rPr>
              <a:t>host </a:t>
            </a:r>
            <a:r>
              <a:rPr lang="en-GB" sz="1500">
                <a:solidFill>
                  <a:srgbClr val="1F2328"/>
                </a:solidFill>
                <a:latin typeface="Courier New"/>
                <a:ea typeface="Courier New"/>
                <a:cs typeface="Courier New"/>
                <a:sym typeface="Courier New"/>
              </a:rPr>
              <a:t>$ </a:t>
            </a:r>
            <a:r>
              <a:rPr lang="en-GB" sz="1500">
                <a:solidFill>
                  <a:srgbClr val="1F2328"/>
                </a:solidFill>
                <a:latin typeface="Courier New"/>
                <a:ea typeface="Courier New"/>
                <a:cs typeface="Courier New"/>
                <a:sym typeface="Courier New"/>
              </a:rPr>
              <a:t>docker run </a:t>
            </a:r>
            <a:r>
              <a:rPr lang="en-GB" sz="1500">
                <a:solidFill>
                  <a:srgbClr val="1F2328"/>
                </a:solidFill>
                <a:latin typeface="Courier New"/>
                <a:ea typeface="Courier New"/>
                <a:cs typeface="Courier New"/>
                <a:sym typeface="Courier New"/>
              </a:rPr>
              <a:t>-it </a:t>
            </a:r>
            <a:r>
              <a:rPr lang="en-GB" sz="1500">
                <a:solidFill>
                  <a:srgbClr val="1F2328"/>
                </a:solidFill>
                <a:latin typeface="Courier New"/>
                <a:ea typeface="Courier New"/>
                <a:cs typeface="Courier New"/>
                <a:sym typeface="Courier New"/>
              </a:rPr>
              <a:t>-v "$(pwd)/out":/out </a:t>
            </a:r>
            <a:r>
              <a:rPr lang="en-GB" sz="1500">
                <a:solidFill>
                  <a:srgbClr val="1F2328"/>
                </a:solidFill>
                <a:latin typeface="Courier New"/>
                <a:ea typeface="Courier New"/>
                <a:cs typeface="Courier New"/>
                <a:sym typeface="Courier New"/>
              </a:rPr>
              <a:t>f</a:t>
            </a:r>
            <a:r>
              <a:rPr lang="en-GB" sz="1500">
                <a:solidFill>
                  <a:srgbClr val="1F2328"/>
                </a:solidFill>
                <a:latin typeface="Courier New"/>
                <a:ea typeface="Courier New"/>
                <a:cs typeface="Courier New"/>
                <a:sym typeface="Courier New"/>
              </a:rPr>
              <a:t>uzzingintheopen</a:t>
            </a:r>
            <a:r>
              <a:rPr lang="en-GB" sz="1500">
                <a:solidFill>
                  <a:srgbClr val="1F2328"/>
                </a:solidFill>
                <a:latin typeface="Courier New"/>
                <a:ea typeface="Courier New"/>
                <a:cs typeface="Courier New"/>
                <a:sym typeface="Courier New"/>
              </a:rPr>
              <a:t> </a:t>
            </a:r>
            <a:r>
              <a:rPr lang="en-GB" sz="1500">
                <a:solidFill>
                  <a:srgbClr val="1F2328"/>
                </a:solidFill>
                <a:latin typeface="Courier New"/>
                <a:ea typeface="Courier New"/>
                <a:cs typeface="Courier New"/>
                <a:sym typeface="Courier New"/>
              </a:rPr>
              <a:t>/bin/bash</a:t>
            </a:r>
            <a:endParaRPr sz="1500">
              <a:solidFill>
                <a:srgbClr val="1F2328"/>
              </a:solidFill>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GB" sz="1500">
                <a:solidFill>
                  <a:srgbClr val="1F2328"/>
                </a:solidFill>
                <a:latin typeface="Courier New"/>
                <a:ea typeface="Courier New"/>
                <a:cs typeface="Courier New"/>
                <a:sym typeface="Courier New"/>
              </a:rPr>
              <a:t>docker $ /src/build.sh</a:t>
            </a:r>
            <a:endParaRPr sz="1500">
              <a:solidFill>
                <a:srgbClr val="1F2328"/>
              </a:solidFill>
              <a:latin typeface="Courier New"/>
              <a:ea typeface="Courier New"/>
              <a:cs typeface="Courier New"/>
              <a:sym typeface="Courier New"/>
            </a:endParaRPr>
          </a:p>
          <a:p>
            <a:pPr indent="0" lvl="0" marL="0" rtl="0" algn="l">
              <a:lnSpc>
                <a:spcPct val="145000"/>
              </a:lnSpc>
              <a:spcBef>
                <a:spcPts val="0"/>
              </a:spcBef>
              <a:spcAft>
                <a:spcPts val="0"/>
              </a:spcAft>
              <a:buNone/>
            </a:pPr>
            <a:r>
              <a:rPr lang="en-GB" sz="1500">
                <a:solidFill>
                  <a:srgbClr val="1F2328"/>
                </a:solidFill>
                <a:latin typeface="Courier New"/>
                <a:ea typeface="Courier New"/>
                <a:cs typeface="Courier New"/>
                <a:sym typeface="Courier New"/>
              </a:rPr>
              <a:t>docker $ /out/openssl-fuzzer</a:t>
            </a:r>
            <a:endParaRPr sz="1500">
              <a:solidFill>
                <a:srgbClr val="1F2328"/>
              </a:solidFill>
              <a:latin typeface="Courier New"/>
              <a:ea typeface="Courier New"/>
              <a:cs typeface="Courier New"/>
              <a:sym typeface="Courier New"/>
            </a:endParaRPr>
          </a:p>
          <a:p>
            <a:pPr indent="0" lvl="0" marL="0" rtl="0" algn="l">
              <a:spcBef>
                <a:spcPts val="0"/>
              </a:spcBef>
              <a:spcAft>
                <a:spcPts val="1200"/>
              </a:spcAft>
              <a:buNone/>
            </a:pPr>
            <a:r>
              <a:t/>
            </a:r>
            <a:endParaRPr>
              <a:solidFill>
                <a:schemeClr val="dk1"/>
              </a:solidFill>
              <a:latin typeface="Courier New"/>
              <a:ea typeface="Courier New"/>
              <a:cs typeface="Courier New"/>
              <a:sym typeface="Courier New"/>
            </a:endParaRPr>
          </a:p>
        </p:txBody>
      </p:sp>
      <p:sp>
        <p:nvSpPr>
          <p:cNvPr id="515" name="Google Shape;515;p85"/>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85"/>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Building the fuzzers</a:t>
            </a:r>
            <a:endParaRPr b="1" sz="3720">
              <a:latin typeface="Courier New"/>
              <a:ea typeface="Courier New"/>
              <a:cs typeface="Courier New"/>
              <a:sym typeface="Courier New"/>
            </a:endParaRPr>
          </a:p>
        </p:txBody>
      </p:sp>
      <p:sp>
        <p:nvSpPr>
          <p:cNvPr id="522" name="Google Shape;522;p86"/>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523" name="Google Shape;523;p86"/>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86"/>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cd ../../</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a:t>
            </a:r>
            <a:r>
              <a:rPr lang="en-GB">
                <a:solidFill>
                  <a:schemeClr val="dk1"/>
                </a:solidFill>
                <a:highlight>
                  <a:srgbClr val="FFFFFF"/>
                </a:highlight>
                <a:latin typeface="Courier New"/>
                <a:ea typeface="Courier New"/>
                <a:cs typeface="Courier New"/>
                <a:sym typeface="Courier New"/>
              </a:rPr>
              <a:t>python infra/helper.py build_fuzzers \</a:t>
            </a:r>
            <a:endParaRPr>
              <a:solidFill>
                <a:schemeClr val="dk1"/>
              </a:solidFill>
              <a:highlight>
                <a:srgbClr val="FFFFFF"/>
              </a:highlight>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--sanitizer address \ </a:t>
            </a:r>
            <a:endParaRPr>
              <a:solidFill>
                <a:schemeClr val="dk1"/>
              </a:solidFill>
              <a:highlight>
                <a:srgbClr val="FFFFFF"/>
              </a:highlight>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--engine libfuzzer \ </a:t>
            </a:r>
            <a:endParaRPr>
              <a:solidFill>
                <a:schemeClr val="dk1"/>
              </a:solidFill>
              <a:highlight>
                <a:srgbClr val="FFFFFF"/>
              </a:highlight>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--architecture &lt;x86_64|i386|aarch64&gt; \</a:t>
            </a:r>
            <a:endParaRPr>
              <a:solidFill>
                <a:schemeClr val="dk1"/>
              </a:solidFill>
              <a:highlight>
                <a:srgbClr val="FFFFFF"/>
              </a:highlight>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highlight>
                  <a:srgbClr val="FFFFFF"/>
                </a:highlight>
                <a:latin typeface="Courier New"/>
                <a:ea typeface="Courier New"/>
                <a:cs typeface="Courier New"/>
                <a:sym typeface="Courier New"/>
              </a:rPr>
              <a:t>$</a:t>
            </a:r>
            <a:r>
              <a:rPr lang="en-GB">
                <a:solidFill>
                  <a:schemeClr val="dk1"/>
                </a:solidFill>
                <a:latin typeface="Courier New"/>
                <a:ea typeface="Courier New"/>
                <a:cs typeface="Courier New"/>
                <a:sym typeface="Courier New"/>
              </a:rPr>
              <a:t>PROJECT_NAME</a:t>
            </a:r>
            <a:endParaRPr>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a:solidFill>
                <a:schemeClr val="dk1"/>
              </a:solidFill>
              <a:latin typeface="Courier New"/>
              <a:ea typeface="Courier New"/>
              <a:cs typeface="Courier New"/>
              <a:sym typeface="Courier New"/>
            </a:endParaRPr>
          </a:p>
        </p:txBody>
      </p:sp>
      <p:sp>
        <p:nvSpPr>
          <p:cNvPr id="530" name="Google Shape;530;p87"/>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87"/>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8"/>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Running</a:t>
            </a:r>
            <a:r>
              <a:rPr b="1" lang="en-GB" sz="3720">
                <a:latin typeface="Ubuntu"/>
                <a:ea typeface="Ubuntu"/>
                <a:cs typeface="Ubuntu"/>
                <a:sym typeface="Ubuntu"/>
              </a:rPr>
              <a:t> the fuzzer (and profit!)</a:t>
            </a:r>
            <a:endParaRPr b="1" sz="3720">
              <a:latin typeface="Courier New"/>
              <a:ea typeface="Courier New"/>
              <a:cs typeface="Courier New"/>
              <a:sym typeface="Courier New"/>
            </a:endParaRPr>
          </a:p>
        </p:txBody>
      </p:sp>
      <p:sp>
        <p:nvSpPr>
          <p:cNvPr id="537" name="Google Shape;537;p88"/>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538" name="Google Shape;538;p88"/>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88"/>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9"/>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export FUZZER_NAME=openssl-fuzzer</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python infra/helper.py run_fuzzer \</a:t>
            </a:r>
            <a:endParaRPr>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--sanitizer address \</a:t>
            </a:r>
            <a:endParaRPr>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--engine libfuzzer \</a:t>
            </a:r>
            <a:endParaRPr>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--architecture </a:t>
            </a:r>
            <a:r>
              <a:rPr lang="en-GB">
                <a:solidFill>
                  <a:schemeClr val="dk1"/>
                </a:solidFill>
                <a:highlight>
                  <a:srgbClr val="FFFFFF"/>
                </a:highlight>
                <a:latin typeface="Courier New"/>
                <a:ea typeface="Courier New"/>
                <a:cs typeface="Courier New"/>
                <a:sym typeface="Courier New"/>
              </a:rPr>
              <a:t>&lt;x86_64|i386|aarch64&gt; \</a:t>
            </a:r>
            <a:endParaRPr>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$PROJECT_NAME \</a:t>
            </a:r>
            <a:endParaRPr>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$FUZZER_NAME</a:t>
            </a:r>
            <a:endParaRPr>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xxd </a:t>
            </a:r>
            <a:r>
              <a:rPr lang="en-GB">
                <a:solidFill>
                  <a:schemeClr val="dk1"/>
                </a:solidFill>
                <a:latin typeface="Courier New"/>
                <a:ea typeface="Courier New"/>
                <a:cs typeface="Courier New"/>
                <a:sym typeface="Courier New"/>
              </a:rPr>
              <a:t>./build/out/heartbleed/crash-*</a:t>
            </a:r>
            <a:endParaRPr>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a:solidFill>
                <a:schemeClr val="dk1"/>
              </a:solidFill>
              <a:latin typeface="Courier New"/>
              <a:ea typeface="Courier New"/>
              <a:cs typeface="Courier New"/>
              <a:sym typeface="Courier New"/>
            </a:endParaRPr>
          </a:p>
        </p:txBody>
      </p:sp>
      <p:sp>
        <p:nvSpPr>
          <p:cNvPr id="545" name="Google Shape;545;p89"/>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89"/>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0"/>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Validating the crash</a:t>
            </a:r>
            <a:endParaRPr b="1" sz="3720">
              <a:latin typeface="Courier New"/>
              <a:ea typeface="Courier New"/>
              <a:cs typeface="Courier New"/>
              <a:sym typeface="Courier New"/>
            </a:endParaRPr>
          </a:p>
        </p:txBody>
      </p:sp>
      <p:sp>
        <p:nvSpPr>
          <p:cNvPr id="552" name="Google Shape;552;p90"/>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553" name="Google Shape;553;p90"/>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90"/>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1"/>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ourier New"/>
                <a:ea typeface="Courier New"/>
                <a:cs typeface="Courier New"/>
                <a:sym typeface="Courier New"/>
              </a:rPr>
              <a:t>host</a:t>
            </a:r>
            <a:r>
              <a:rPr lang="en-GB">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python infra/helper.py </a:t>
            </a:r>
            <a:r>
              <a:rPr lang="en-GB">
                <a:solidFill>
                  <a:srgbClr val="1F2328"/>
                </a:solidFill>
                <a:latin typeface="Courier New"/>
                <a:ea typeface="Courier New"/>
                <a:cs typeface="Courier New"/>
                <a:sym typeface="Courier New"/>
              </a:rPr>
              <a:t>reproduce \</a:t>
            </a:r>
            <a:endParaRPr>
              <a:solidFill>
                <a:srgbClr val="1F2328"/>
              </a:solidFill>
              <a:latin typeface="Courier New"/>
              <a:ea typeface="Courier New"/>
              <a:cs typeface="Courier New"/>
              <a:sym typeface="Courier New"/>
            </a:endParaRPr>
          </a:p>
          <a:p>
            <a:pPr indent="457200" lvl="0" marL="0" rtl="0" algn="l">
              <a:spcBef>
                <a:spcPts val="1200"/>
              </a:spcBef>
              <a:spcAft>
                <a:spcPts val="0"/>
              </a:spcAft>
              <a:buNone/>
            </a:pPr>
            <a:r>
              <a:rPr lang="en-GB">
                <a:solidFill>
                  <a:srgbClr val="1F2328"/>
                </a:solidFill>
                <a:latin typeface="Courier New"/>
                <a:ea typeface="Courier New"/>
                <a:cs typeface="Courier New"/>
                <a:sym typeface="Courier New"/>
              </a:rPr>
              <a:t>$PROJECT_NAME \</a:t>
            </a:r>
            <a:endParaRPr>
              <a:solidFill>
                <a:srgbClr val="1F2328"/>
              </a:solidFill>
              <a:latin typeface="Courier New"/>
              <a:ea typeface="Courier New"/>
              <a:cs typeface="Courier New"/>
              <a:sym typeface="Courier New"/>
            </a:endParaRPr>
          </a:p>
          <a:p>
            <a:pPr indent="457200" lvl="0" marL="0" rtl="0" algn="l">
              <a:spcBef>
                <a:spcPts val="1200"/>
              </a:spcBef>
              <a:spcAft>
                <a:spcPts val="0"/>
              </a:spcAft>
              <a:buNone/>
            </a:pPr>
            <a:r>
              <a:rPr lang="en-GB">
                <a:solidFill>
                  <a:srgbClr val="1F2328"/>
                </a:solidFill>
                <a:latin typeface="Courier New"/>
                <a:ea typeface="Courier New"/>
                <a:cs typeface="Courier New"/>
                <a:sym typeface="Courier New"/>
              </a:rPr>
              <a:t>$FUZZER_NAME \</a:t>
            </a:r>
            <a:endParaRPr>
              <a:solidFill>
                <a:srgbClr val="1F2328"/>
              </a:solidFill>
              <a:latin typeface="Courier New"/>
              <a:ea typeface="Courier New"/>
              <a:cs typeface="Courier New"/>
              <a:sym typeface="Courier New"/>
            </a:endParaRPr>
          </a:p>
          <a:p>
            <a:pPr indent="457200" lvl="0" marL="0" rtl="0" algn="l">
              <a:spcBef>
                <a:spcPts val="1200"/>
              </a:spcBef>
              <a:spcAft>
                <a:spcPts val="0"/>
              </a:spcAft>
              <a:buNone/>
            </a:pPr>
            <a:r>
              <a:rPr lang="en-GB">
                <a:solidFill>
                  <a:schemeClr val="dk1"/>
                </a:solidFill>
                <a:latin typeface="Courier New"/>
                <a:ea typeface="Courier New"/>
                <a:cs typeface="Courier New"/>
                <a:sym typeface="Courier New"/>
              </a:rPr>
              <a:t>&lt;crash_file&gt;</a:t>
            </a:r>
            <a:endParaRPr>
              <a:solidFill>
                <a:srgbClr val="1F2328"/>
              </a:solidFill>
              <a:latin typeface="Courier New"/>
              <a:ea typeface="Courier New"/>
              <a:cs typeface="Courier New"/>
              <a:sym typeface="Courier New"/>
            </a:endParaRPr>
          </a:p>
          <a:p>
            <a:pPr indent="0" lvl="0" marL="0" rtl="0" algn="l">
              <a:spcBef>
                <a:spcPts val="1200"/>
              </a:spcBef>
              <a:spcAft>
                <a:spcPts val="1200"/>
              </a:spcAft>
              <a:buNone/>
            </a:pPr>
            <a:r>
              <a:rPr lang="en-GB">
                <a:solidFill>
                  <a:schemeClr val="dk1"/>
                </a:solidFill>
                <a:latin typeface="Courier New"/>
                <a:ea typeface="Courier New"/>
                <a:cs typeface="Courier New"/>
                <a:sym typeface="Courier New"/>
              </a:rPr>
              <a:t>host </a:t>
            </a:r>
            <a:r>
              <a:rPr lang="en-GB">
                <a:solidFill>
                  <a:schemeClr val="dk1"/>
                </a:solidFill>
                <a:latin typeface="Courier New"/>
                <a:ea typeface="Courier New"/>
                <a:cs typeface="Courier New"/>
                <a:sym typeface="Courier New"/>
              </a:rPr>
              <a:t>$ ./build</a:t>
            </a:r>
            <a:r>
              <a:rPr lang="en-GB">
                <a:solidFill>
                  <a:schemeClr val="dk1"/>
                </a:solidFill>
                <a:latin typeface="Courier New"/>
                <a:ea typeface="Courier New"/>
                <a:cs typeface="Courier New"/>
                <a:sym typeface="Courier New"/>
              </a:rPr>
              <a:t>/out/</a:t>
            </a:r>
            <a:r>
              <a:rPr lang="en-GB">
                <a:solidFill>
                  <a:schemeClr val="dk1"/>
                </a:solidFill>
                <a:latin typeface="Courier New"/>
                <a:ea typeface="Courier New"/>
                <a:cs typeface="Courier New"/>
                <a:sym typeface="Courier New"/>
              </a:rPr>
              <a:t>openssl-fuzzer </a:t>
            </a:r>
            <a:r>
              <a:rPr lang="en-GB">
                <a:solidFill>
                  <a:schemeClr val="dk1"/>
                </a:solidFill>
                <a:latin typeface="Courier New"/>
                <a:ea typeface="Courier New"/>
                <a:cs typeface="Courier New"/>
                <a:sym typeface="Courier New"/>
              </a:rPr>
              <a:t>&lt;crash_file&gt;</a:t>
            </a:r>
            <a:endParaRPr>
              <a:solidFill>
                <a:schemeClr val="dk1"/>
              </a:solidFill>
              <a:latin typeface="Courier New"/>
              <a:ea typeface="Courier New"/>
              <a:cs typeface="Courier New"/>
              <a:sym typeface="Courier New"/>
            </a:endParaRPr>
          </a:p>
        </p:txBody>
      </p:sp>
      <p:sp>
        <p:nvSpPr>
          <p:cNvPr id="560" name="Google Shape;560;p91"/>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91"/>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2"/>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Hosting the harness in OSS-Fuzz</a:t>
            </a:r>
            <a:endParaRPr b="1" sz="3720">
              <a:latin typeface="Courier New"/>
              <a:ea typeface="Courier New"/>
              <a:cs typeface="Courier New"/>
              <a:sym typeface="Courier New"/>
            </a:endParaRPr>
          </a:p>
        </p:txBody>
      </p:sp>
      <p:sp>
        <p:nvSpPr>
          <p:cNvPr id="567" name="Google Shape;567;p92"/>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568" name="Google Shape;568;p92"/>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92"/>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3"/>
          <p:cNvSpPr txBox="1"/>
          <p:nvPr>
            <p:ph idx="1" type="body"/>
          </p:nvPr>
        </p:nvSpPr>
        <p:spPr>
          <a:xfrm>
            <a:off x="311700" y="1152475"/>
            <a:ext cx="671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Ubuntu Light"/>
                <a:ea typeface="Ubuntu Light"/>
                <a:cs typeface="Ubuntu Light"/>
                <a:sym typeface="Ubuntu Light"/>
              </a:rPr>
              <a:t>We’ll review the fuzz folder from the OpenSSL repository:</a:t>
            </a:r>
            <a:endParaRPr>
              <a:solidFill>
                <a:schemeClr val="dk1"/>
              </a:solidFill>
              <a:latin typeface="Ubuntu Light"/>
              <a:ea typeface="Ubuntu Light"/>
              <a:cs typeface="Ubuntu Light"/>
              <a:sym typeface="Ubuntu Light"/>
            </a:endParaRPr>
          </a:p>
          <a:p>
            <a:pPr indent="0" lvl="0" marL="0" rtl="0" algn="l">
              <a:spcBef>
                <a:spcPts val="1200"/>
              </a:spcBef>
              <a:spcAft>
                <a:spcPts val="0"/>
              </a:spcAft>
              <a:buNone/>
            </a:pPr>
            <a:r>
              <a:rPr lang="en-GB" u="sng">
                <a:solidFill>
                  <a:schemeClr val="hlink"/>
                </a:solidFill>
                <a:latin typeface="Ubuntu Light"/>
                <a:ea typeface="Ubuntu Light"/>
                <a:cs typeface="Ubuntu Light"/>
                <a:sym typeface="Ubuntu Light"/>
                <a:hlinkClick r:id="rId3"/>
              </a:rPr>
              <a:t>https://github.com/openssl/openssl/tree/master/fuzz</a:t>
            </a:r>
            <a:endParaRPr>
              <a:latin typeface="Ubuntu Light"/>
              <a:ea typeface="Ubuntu Light"/>
              <a:cs typeface="Ubuntu Light"/>
              <a:sym typeface="Ubuntu Light"/>
            </a:endParaRPr>
          </a:p>
          <a:p>
            <a:pPr indent="0" lvl="0" marL="0" rtl="0" algn="l">
              <a:spcBef>
                <a:spcPts val="1200"/>
              </a:spcBef>
              <a:spcAft>
                <a:spcPts val="1200"/>
              </a:spcAft>
              <a:buNone/>
            </a:pPr>
            <a:r>
              <a:rPr lang="en-GB">
                <a:solidFill>
                  <a:schemeClr val="dk1"/>
                </a:solidFill>
                <a:latin typeface="Ubuntu Light"/>
                <a:ea typeface="Ubuntu Light"/>
                <a:cs typeface="Ubuntu Light"/>
                <a:sym typeface="Ubuntu Light"/>
              </a:rPr>
              <a:t>Tip: Don’t place the harnesses in the OSS-Fuzz repository.</a:t>
            </a:r>
            <a:endParaRPr>
              <a:solidFill>
                <a:schemeClr val="dk1"/>
              </a:solidFill>
              <a:latin typeface="Ubuntu Light"/>
              <a:ea typeface="Ubuntu Light"/>
              <a:cs typeface="Ubuntu Light"/>
              <a:sym typeface="Ubuntu Light"/>
            </a:endParaRPr>
          </a:p>
        </p:txBody>
      </p:sp>
      <p:sp>
        <p:nvSpPr>
          <p:cNvPr id="575" name="Google Shape;57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720">
                <a:latin typeface="Ubuntu"/>
                <a:ea typeface="Ubuntu"/>
                <a:cs typeface="Ubuntu"/>
                <a:sym typeface="Ubuntu"/>
              </a:rPr>
              <a:t>Hosting the harness in OSS-Fuzz</a:t>
            </a:r>
            <a:endParaRPr b="1">
              <a:latin typeface="Ubuntu"/>
              <a:ea typeface="Ubuntu"/>
              <a:cs typeface="Ubuntu"/>
              <a:sym typeface="Ubuntu"/>
            </a:endParaRPr>
          </a:p>
        </p:txBody>
      </p:sp>
      <p:sp>
        <p:nvSpPr>
          <p:cNvPr id="576" name="Google Shape;576;p93"/>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93"/>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4"/>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a:latin typeface="Ubuntu"/>
                <a:ea typeface="Ubuntu"/>
                <a:cs typeface="Ubuntu"/>
                <a:sym typeface="Ubuntu"/>
              </a:rPr>
              <a:t>Having a PR accepted inside the OSS-Fuzz repo</a:t>
            </a:r>
            <a:endParaRPr b="1" sz="3720">
              <a:latin typeface="Ubuntu"/>
              <a:ea typeface="Ubuntu"/>
              <a:cs typeface="Ubuntu"/>
              <a:sym typeface="Ubuntu"/>
            </a:endParaRPr>
          </a:p>
        </p:txBody>
      </p:sp>
      <p:sp>
        <p:nvSpPr>
          <p:cNvPr id="583" name="Google Shape;583;p94"/>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584" name="Google Shape;584;p94"/>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94"/>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9"/>
          <p:cNvSpPr txBox="1"/>
          <p:nvPr>
            <p:ph idx="1" type="body"/>
          </p:nvPr>
        </p:nvSpPr>
        <p:spPr>
          <a:xfrm>
            <a:off x="295025" y="2364175"/>
            <a:ext cx="2748000" cy="23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latin typeface="Ubuntu"/>
                <a:ea typeface="Ubuntu"/>
                <a:cs typeface="Ubuntu"/>
                <a:sym typeface="Ubuntu"/>
              </a:rPr>
              <a:t>Dongge Liu</a:t>
            </a:r>
            <a:endParaRPr b="1">
              <a:solidFill>
                <a:schemeClr val="dk1"/>
              </a:solidFill>
              <a:latin typeface="Ubuntu"/>
              <a:ea typeface="Ubuntu"/>
              <a:cs typeface="Ubuntu"/>
              <a:sym typeface="Ubuntu"/>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Working on OSS-Fuzz-Gen</a:t>
            </a:r>
            <a:endParaRPr sz="1200">
              <a:solidFill>
                <a:schemeClr val="dk1"/>
              </a:solidFill>
              <a:latin typeface="Ubuntu Light"/>
              <a:ea typeface="Ubuntu Light"/>
              <a:cs typeface="Ubuntu Light"/>
              <a:sym typeface="Ubuntu Light"/>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Maintaining OSS-Fuzz and FuzzBench</a:t>
            </a:r>
            <a:endParaRPr sz="1200">
              <a:solidFill>
                <a:schemeClr val="dk1"/>
              </a:solidFill>
              <a:latin typeface="Ubuntu Light"/>
              <a:ea typeface="Ubuntu Light"/>
              <a:cs typeface="Ubuntu Light"/>
              <a:sym typeface="Ubuntu Light"/>
            </a:endParaRPr>
          </a:p>
          <a:p>
            <a:pPr indent="0" lvl="0" marL="0" rtl="0" algn="l">
              <a:lnSpc>
                <a:spcPct val="100000"/>
              </a:lnSpc>
              <a:spcBef>
                <a:spcPts val="1200"/>
              </a:spcBef>
              <a:spcAft>
                <a:spcPts val="1200"/>
              </a:spcAft>
              <a:buNone/>
            </a:pPr>
            <a:r>
              <a:rPr lang="en-GB" sz="1200">
                <a:solidFill>
                  <a:schemeClr val="dk1"/>
                </a:solidFill>
                <a:latin typeface="Ubuntu Light"/>
                <a:ea typeface="Ubuntu Light"/>
                <a:cs typeface="Ubuntu Light"/>
                <a:sym typeface="Ubuntu Light"/>
              </a:rPr>
              <a:t>Research interests in cybersecurity and machine learning </a:t>
            </a:r>
            <a:endParaRPr sz="1200">
              <a:solidFill>
                <a:schemeClr val="dk1"/>
              </a:solidFill>
              <a:latin typeface="Ubuntu Light"/>
              <a:ea typeface="Ubuntu Light"/>
              <a:cs typeface="Ubuntu Light"/>
              <a:sym typeface="Ubuntu Light"/>
            </a:endParaRPr>
          </a:p>
        </p:txBody>
      </p:sp>
      <p:pic>
        <p:nvPicPr>
          <p:cNvPr id="303" name="Google Shape;303;p59"/>
          <p:cNvPicPr preferRelativeResize="0"/>
          <p:nvPr/>
        </p:nvPicPr>
        <p:blipFill>
          <a:blip r:embed="rId3">
            <a:alphaModFix/>
          </a:blip>
          <a:stretch>
            <a:fillRect/>
          </a:stretch>
        </p:blipFill>
        <p:spPr>
          <a:xfrm>
            <a:off x="825013" y="703975"/>
            <a:ext cx="1395000" cy="1395000"/>
          </a:xfrm>
          <a:prstGeom prst="ellipse">
            <a:avLst/>
          </a:prstGeom>
          <a:noFill/>
          <a:ln>
            <a:noFill/>
          </a:ln>
        </p:spPr>
      </p:pic>
      <p:grpSp>
        <p:nvGrpSpPr>
          <p:cNvPr id="304" name="Google Shape;304;p59"/>
          <p:cNvGrpSpPr/>
          <p:nvPr/>
        </p:nvGrpSpPr>
        <p:grpSpPr>
          <a:xfrm>
            <a:off x="6247500" y="703975"/>
            <a:ext cx="2748000" cy="3953700"/>
            <a:chOff x="6247500" y="703975"/>
            <a:chExt cx="2748000" cy="3953700"/>
          </a:xfrm>
        </p:grpSpPr>
        <p:sp>
          <p:nvSpPr>
            <p:cNvPr id="305" name="Google Shape;305;p59"/>
            <p:cNvSpPr txBox="1"/>
            <p:nvPr/>
          </p:nvSpPr>
          <p:spPr>
            <a:xfrm>
              <a:off x="6247500" y="2399575"/>
              <a:ext cx="2748000" cy="225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chemeClr val="dk1"/>
                  </a:solidFill>
                  <a:latin typeface="Ubuntu"/>
                  <a:ea typeface="Ubuntu"/>
                  <a:cs typeface="Ubuntu"/>
                  <a:sym typeface="Ubuntu"/>
                </a:rPr>
                <a:t>Jiongchi Yu</a:t>
              </a:r>
              <a:endParaRPr b="1" sz="1800">
                <a:solidFill>
                  <a:schemeClr val="dk1"/>
                </a:solidFill>
                <a:latin typeface="Ubuntu"/>
                <a:ea typeface="Ubuntu"/>
                <a:cs typeface="Ubuntu"/>
                <a:sym typeface="Ubuntu"/>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PhD candidate in Computer Science at SMU</a:t>
              </a:r>
              <a:endParaRPr sz="1200">
                <a:solidFill>
                  <a:schemeClr val="dk1"/>
                </a:solidFill>
                <a:latin typeface="Ubuntu Light"/>
                <a:ea typeface="Ubuntu Light"/>
                <a:cs typeface="Ubuntu Light"/>
                <a:sym typeface="Ubuntu Light"/>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Working on integrating OpenPrinting projects into </a:t>
              </a:r>
              <a:r>
                <a:rPr lang="en-GB" sz="1200">
                  <a:solidFill>
                    <a:schemeClr val="dk1"/>
                  </a:solidFill>
                  <a:latin typeface="Ubuntu Light"/>
                  <a:ea typeface="Ubuntu Light"/>
                  <a:cs typeface="Ubuntu Light"/>
                  <a:sym typeface="Ubuntu Light"/>
                </a:rPr>
                <a:t>OSS-Fuzz (through GSoC)</a:t>
              </a:r>
              <a:endParaRPr sz="1200">
                <a:solidFill>
                  <a:schemeClr val="dk1"/>
                </a:solidFill>
                <a:latin typeface="Ubuntu Light"/>
                <a:ea typeface="Ubuntu Light"/>
                <a:cs typeface="Ubuntu Light"/>
                <a:sym typeface="Ubuntu Light"/>
              </a:endParaRPr>
            </a:p>
            <a:p>
              <a:pPr indent="0" lvl="0" marL="0" rtl="0" algn="l">
                <a:lnSpc>
                  <a:spcPct val="100000"/>
                </a:lnSpc>
                <a:spcBef>
                  <a:spcPts val="1200"/>
                </a:spcBef>
                <a:spcAft>
                  <a:spcPts val="1200"/>
                </a:spcAft>
                <a:buNone/>
              </a:pPr>
              <a:r>
                <a:rPr lang="en-GB" sz="1200">
                  <a:solidFill>
                    <a:schemeClr val="dk1"/>
                  </a:solidFill>
                  <a:latin typeface="Ubuntu Light"/>
                  <a:ea typeface="Ubuntu Light"/>
                  <a:cs typeface="Ubuntu Light"/>
                  <a:sym typeface="Ubuntu Light"/>
                </a:rPr>
                <a:t>Research in cloud native testing and security</a:t>
              </a:r>
              <a:endParaRPr sz="1200">
                <a:solidFill>
                  <a:schemeClr val="dk1"/>
                </a:solidFill>
                <a:latin typeface="Ubuntu Light"/>
                <a:ea typeface="Ubuntu Light"/>
                <a:cs typeface="Ubuntu Light"/>
                <a:sym typeface="Ubuntu Light"/>
              </a:endParaRPr>
            </a:p>
          </p:txBody>
        </p:sp>
        <p:pic>
          <p:nvPicPr>
            <p:cNvPr id="306" name="Google Shape;306;p59"/>
            <p:cNvPicPr preferRelativeResize="0"/>
            <p:nvPr/>
          </p:nvPicPr>
          <p:blipFill>
            <a:blip r:embed="rId4">
              <a:alphaModFix/>
            </a:blip>
            <a:stretch>
              <a:fillRect/>
            </a:stretch>
          </p:blipFill>
          <p:spPr>
            <a:xfrm>
              <a:off x="6923988" y="703975"/>
              <a:ext cx="1395000" cy="1395000"/>
            </a:xfrm>
            <a:prstGeom prst="ellipse">
              <a:avLst/>
            </a:prstGeom>
            <a:noFill/>
            <a:ln>
              <a:noFill/>
            </a:ln>
          </p:spPr>
        </p:pic>
      </p:grpSp>
      <p:grpSp>
        <p:nvGrpSpPr>
          <p:cNvPr id="307" name="Google Shape;307;p59"/>
          <p:cNvGrpSpPr/>
          <p:nvPr/>
        </p:nvGrpSpPr>
        <p:grpSpPr>
          <a:xfrm>
            <a:off x="3140150" y="703975"/>
            <a:ext cx="2748000" cy="3733500"/>
            <a:chOff x="3140150" y="703975"/>
            <a:chExt cx="2748000" cy="3733500"/>
          </a:xfrm>
        </p:grpSpPr>
        <p:pic>
          <p:nvPicPr>
            <p:cNvPr id="308" name="Google Shape;308;p59"/>
            <p:cNvPicPr preferRelativeResize="0"/>
            <p:nvPr/>
          </p:nvPicPr>
          <p:blipFill>
            <a:blip r:embed="rId5">
              <a:alphaModFix/>
            </a:blip>
            <a:stretch>
              <a:fillRect/>
            </a:stretch>
          </p:blipFill>
          <p:spPr>
            <a:xfrm>
              <a:off x="3816638" y="703975"/>
              <a:ext cx="1395000" cy="1395000"/>
            </a:xfrm>
            <a:prstGeom prst="ellipse">
              <a:avLst/>
            </a:prstGeom>
            <a:noFill/>
            <a:ln>
              <a:noFill/>
            </a:ln>
          </p:spPr>
        </p:pic>
        <p:sp>
          <p:nvSpPr>
            <p:cNvPr id="309" name="Google Shape;309;p59"/>
            <p:cNvSpPr txBox="1"/>
            <p:nvPr/>
          </p:nvSpPr>
          <p:spPr>
            <a:xfrm>
              <a:off x="3140150" y="2364175"/>
              <a:ext cx="2748000" cy="20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chemeClr val="dk1"/>
                  </a:solidFill>
                  <a:latin typeface="Ubuntu"/>
                  <a:ea typeface="Ubuntu"/>
                  <a:cs typeface="Ubuntu"/>
                  <a:sym typeface="Ubuntu"/>
                </a:rPr>
                <a:t>Andrei Iosif</a:t>
              </a:r>
              <a:endParaRPr b="1" sz="1800">
                <a:solidFill>
                  <a:schemeClr val="dk1"/>
                </a:solidFill>
                <a:latin typeface="Ubuntu"/>
                <a:ea typeface="Ubuntu"/>
                <a:cs typeface="Ubuntu"/>
                <a:sym typeface="Ubuntu"/>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Security engineer @ Snap Inc.</a:t>
              </a:r>
              <a:endParaRPr sz="1200">
                <a:solidFill>
                  <a:schemeClr val="dk1"/>
                </a:solidFill>
                <a:latin typeface="Ubuntu Light"/>
                <a:ea typeface="Ubuntu Light"/>
                <a:cs typeface="Ubuntu Light"/>
                <a:sym typeface="Ubuntu Light"/>
              </a:endParaRPr>
            </a:p>
            <a:p>
              <a:pPr indent="0" lvl="0" marL="0" rtl="0" algn="l">
                <a:lnSpc>
                  <a:spcPct val="100000"/>
                </a:lnSpc>
                <a:spcBef>
                  <a:spcPts val="1200"/>
                </a:spcBef>
                <a:spcAft>
                  <a:spcPts val="0"/>
                </a:spcAft>
                <a:buNone/>
              </a:pPr>
              <a:r>
                <a:rPr lang="en-GB" sz="1200">
                  <a:solidFill>
                    <a:schemeClr val="dk1"/>
                  </a:solidFill>
                  <a:latin typeface="Ubuntu Light"/>
                  <a:ea typeface="Ubuntu Light"/>
                  <a:cs typeface="Ubuntu Light"/>
                  <a:sym typeface="Ubuntu Light"/>
                </a:rPr>
                <a:t>GSoC mentorship, startup advisorship, coffee, and outdoor sports</a:t>
              </a:r>
              <a:endParaRPr sz="1200">
                <a:solidFill>
                  <a:schemeClr val="dk1"/>
                </a:solidFill>
                <a:latin typeface="Ubuntu Light"/>
                <a:ea typeface="Ubuntu Light"/>
                <a:cs typeface="Ubuntu Light"/>
                <a:sym typeface="Ubuntu Light"/>
              </a:endParaRPr>
            </a:p>
            <a:p>
              <a:pPr indent="0" lvl="0" marL="0" rtl="0" algn="l">
                <a:spcBef>
                  <a:spcPts val="1200"/>
                </a:spcBef>
                <a:spcAft>
                  <a:spcPts val="1200"/>
                </a:spcAft>
                <a:buClr>
                  <a:schemeClr val="dk1"/>
                </a:buClr>
                <a:buSzPts val="1100"/>
                <a:buFont typeface="Arial"/>
                <a:buNone/>
              </a:pPr>
              <a:r>
                <a:rPr lang="en-GB" sz="1200">
                  <a:solidFill>
                    <a:schemeClr val="dk1"/>
                  </a:solidFill>
                  <a:latin typeface="Ubuntu Light"/>
                  <a:ea typeface="Ubuntu Light"/>
                  <a:cs typeface="Ubuntu Light"/>
                  <a:sym typeface="Ubuntu Light"/>
                </a:rPr>
                <a:t>Ex-member of the Ubuntu Security Team</a:t>
              </a:r>
              <a:endParaRPr sz="1200">
                <a:solidFill>
                  <a:schemeClr val="dk1"/>
                </a:solidFill>
                <a:latin typeface="Ubuntu Light"/>
                <a:ea typeface="Ubuntu Light"/>
                <a:cs typeface="Ubuntu Light"/>
                <a:sym typeface="Ubuntu Light"/>
              </a:endParaRPr>
            </a:p>
          </p:txBody>
        </p:sp>
      </p:grpSp>
      <p:sp>
        <p:nvSpPr>
          <p:cNvPr id="310" name="Google Shape;310;p59"/>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59"/>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59"/>
          <p:cNvSpPr/>
          <p:nvPr/>
        </p:nvSpPr>
        <p:spPr>
          <a:xfrm>
            <a:off x="8832300" y="70397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Ubuntu Light"/>
                <a:ea typeface="Ubuntu Light"/>
                <a:cs typeface="Ubuntu Light"/>
                <a:sym typeface="Ubuntu Light"/>
              </a:rPr>
              <a:t>The </a:t>
            </a:r>
            <a:r>
              <a:rPr lang="en-GB" u="sng">
                <a:solidFill>
                  <a:schemeClr val="hlink"/>
                </a:solidFill>
                <a:latin typeface="Ubuntu Light"/>
                <a:ea typeface="Ubuntu Light"/>
                <a:cs typeface="Ubuntu Light"/>
                <a:sym typeface="Ubuntu Light"/>
                <a:hlinkClick r:id="rId3"/>
              </a:rPr>
              <a:t>initial integration PR</a:t>
            </a:r>
            <a:r>
              <a:rPr lang="en-GB">
                <a:solidFill>
                  <a:schemeClr val="dk1"/>
                </a:solidFill>
                <a:latin typeface="Ubuntu Light"/>
                <a:ea typeface="Ubuntu Light"/>
                <a:cs typeface="Ubuntu Light"/>
                <a:sym typeface="Ubuntu Light"/>
              </a:rPr>
              <a:t> of project </a:t>
            </a:r>
            <a:r>
              <a:rPr lang="en-GB" u="sng">
                <a:solidFill>
                  <a:schemeClr val="hlink"/>
                </a:solidFill>
                <a:latin typeface="Ubuntu Light"/>
                <a:ea typeface="Ubuntu Light"/>
                <a:cs typeface="Ubuntu Light"/>
                <a:sym typeface="Ubuntu Light"/>
                <a:hlinkClick r:id="rId4"/>
              </a:rPr>
              <a:t>Pacemaker</a:t>
            </a:r>
            <a:r>
              <a:rPr lang="en-GB">
                <a:solidFill>
                  <a:schemeClr val="dk1"/>
                </a:solidFill>
                <a:latin typeface="Ubuntu Light"/>
                <a:ea typeface="Ubuntu Light"/>
                <a:cs typeface="Ubuntu Light"/>
                <a:sym typeface="Ubuntu Light"/>
              </a:rPr>
              <a:t> is a good example</a:t>
            </a:r>
            <a:r>
              <a:rPr lang="en-GB">
                <a:solidFill>
                  <a:schemeClr val="dk1"/>
                </a:solidFill>
                <a:latin typeface="Ubuntu Light"/>
                <a:ea typeface="Ubuntu Light"/>
                <a:cs typeface="Ubuntu Light"/>
                <a:sym typeface="Ubuntu Light"/>
              </a:rPr>
              <a:t>:</a:t>
            </a:r>
            <a:endParaRPr>
              <a:solidFill>
                <a:schemeClr val="dk1"/>
              </a:solidFill>
              <a:latin typeface="Ubuntu Light"/>
              <a:ea typeface="Ubuntu Light"/>
              <a:cs typeface="Ubuntu Light"/>
              <a:sym typeface="Ubuntu Light"/>
            </a:endParaRPr>
          </a:p>
          <a:p>
            <a:pPr indent="-342900" lvl="0" marL="457200" rtl="0" algn="l">
              <a:spcBef>
                <a:spcPts val="120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Describe P</a:t>
            </a:r>
            <a:r>
              <a:rPr lang="en-GB">
                <a:solidFill>
                  <a:schemeClr val="dk1"/>
                </a:solidFill>
                <a:latin typeface="Ubuntu Light"/>
                <a:ea typeface="Ubuntu Light"/>
                <a:cs typeface="Ubuntu Light"/>
                <a:sym typeface="Ubuntu Light"/>
              </a:rPr>
              <a:t>roject</a:t>
            </a:r>
            <a:r>
              <a:rPr lang="en-GB">
                <a:solidFill>
                  <a:schemeClr val="dk1"/>
                </a:solidFill>
                <a:latin typeface="Ubuntu Light"/>
                <a:ea typeface="Ubuntu Light"/>
                <a:cs typeface="Ubuntu Light"/>
                <a:sym typeface="Ubuntu Light"/>
              </a:rPr>
              <a:t> p</a:t>
            </a:r>
            <a:r>
              <a:rPr lang="en-GB">
                <a:solidFill>
                  <a:schemeClr val="dk1"/>
                </a:solidFill>
                <a:latin typeface="Ubuntu Light"/>
                <a:ea typeface="Ubuntu Light"/>
                <a:cs typeface="Ubuntu Light"/>
                <a:sym typeface="Ubuntu Light"/>
              </a:rPr>
              <a:t>urpose and </a:t>
            </a:r>
            <a:r>
              <a:rPr lang="en-GB">
                <a:solidFill>
                  <a:schemeClr val="dk1"/>
                </a:solidFill>
                <a:latin typeface="Ubuntu Light"/>
                <a:ea typeface="Ubuntu Light"/>
                <a:cs typeface="Ubuntu Light"/>
                <a:sym typeface="Ubuntu Light"/>
              </a:rPr>
              <a:t>i</a:t>
            </a:r>
            <a:r>
              <a:rPr lang="en-GB">
                <a:solidFill>
                  <a:schemeClr val="dk1"/>
                </a:solidFill>
                <a:latin typeface="Ubuntu Light"/>
                <a:ea typeface="Ubuntu Light"/>
                <a:cs typeface="Ubuntu Light"/>
                <a:sym typeface="Ubuntu Light"/>
              </a:rPr>
              <a:t>mportance.</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List </a:t>
            </a:r>
            <a:r>
              <a:rPr lang="en-GB">
                <a:solidFill>
                  <a:schemeClr val="dk1"/>
                </a:solidFill>
                <a:latin typeface="Ubuntu Light"/>
                <a:ea typeface="Ubuntu Light"/>
                <a:cs typeface="Ubuntu Light"/>
                <a:sym typeface="Ubuntu Light"/>
              </a:rPr>
              <a:t>m</a:t>
            </a:r>
            <a:r>
              <a:rPr lang="en-GB">
                <a:solidFill>
                  <a:schemeClr val="dk1"/>
                </a:solidFill>
                <a:latin typeface="Ubuntu Light"/>
                <a:ea typeface="Ubuntu Light"/>
                <a:cs typeface="Ubuntu Light"/>
                <a:sym typeface="Ubuntu Light"/>
              </a:rPr>
              <a:t>ajor users.</a:t>
            </a:r>
            <a:endParaRPr>
              <a:solidFill>
                <a:schemeClr val="dk1"/>
              </a:solidFill>
              <a:latin typeface="Ubuntu Light"/>
              <a:ea typeface="Ubuntu Light"/>
              <a:cs typeface="Ubuntu Light"/>
              <a:sym typeface="Ubuntu Light"/>
            </a:endParaRPr>
          </a:p>
          <a:p>
            <a:pPr indent="-342900" lvl="0" marL="914400" rtl="0" algn="l">
              <a:spcBef>
                <a:spcPts val="0"/>
              </a:spcBef>
              <a:spcAft>
                <a:spcPts val="0"/>
              </a:spcAft>
              <a:buClr>
                <a:schemeClr val="dk1"/>
              </a:buClr>
              <a:buSzPts val="1800"/>
              <a:buFont typeface="Ubuntu Light"/>
              <a:buChar char="●"/>
            </a:pPr>
            <a:r>
              <a:rPr lang="en-GB" sz="1800">
                <a:solidFill>
                  <a:schemeClr val="dk1"/>
                </a:solidFill>
                <a:latin typeface="Ubuntu Light"/>
                <a:ea typeface="Ubuntu Light"/>
                <a:cs typeface="Ubuntu Light"/>
                <a:sym typeface="Ubuntu Light"/>
              </a:rPr>
              <a:t>Highlight critical role of the project.</a:t>
            </a:r>
            <a:endParaRPr sz="1800">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Link maintainer's approval and fuzz target PR.</a:t>
            </a:r>
            <a:endParaRPr>
              <a:solidFill>
                <a:schemeClr val="dk1"/>
              </a:solidFill>
              <a:latin typeface="Ubuntu Light"/>
              <a:ea typeface="Ubuntu Light"/>
              <a:cs typeface="Ubuntu Light"/>
              <a:sym typeface="Ubuntu Light"/>
            </a:endParaRPr>
          </a:p>
          <a:p>
            <a:pPr indent="0" lvl="0" marL="0" rtl="0" algn="l">
              <a:spcBef>
                <a:spcPts val="1200"/>
              </a:spcBef>
              <a:spcAft>
                <a:spcPts val="0"/>
              </a:spcAft>
              <a:buNone/>
            </a:pPr>
            <a:r>
              <a:t/>
            </a:r>
            <a:endParaRPr>
              <a:solidFill>
                <a:schemeClr val="dk1"/>
              </a:solidFill>
              <a:latin typeface="Ubuntu Light"/>
              <a:ea typeface="Ubuntu Light"/>
              <a:cs typeface="Ubuntu Light"/>
              <a:sym typeface="Ubuntu Light"/>
            </a:endParaRPr>
          </a:p>
          <a:p>
            <a:pPr indent="0" lvl="0" marL="0" rtl="0" algn="l">
              <a:spcBef>
                <a:spcPts val="1200"/>
              </a:spcBef>
              <a:spcAft>
                <a:spcPts val="1200"/>
              </a:spcAft>
              <a:buNone/>
            </a:pPr>
            <a:r>
              <a:rPr lang="en-GB">
                <a:solidFill>
                  <a:schemeClr val="dk1"/>
                </a:solidFill>
                <a:latin typeface="Ubuntu Light"/>
                <a:ea typeface="Ubuntu Light"/>
                <a:cs typeface="Ubuntu Light"/>
                <a:sym typeface="Ubuntu Light"/>
              </a:rPr>
              <a:t>Tip: Addressing these points helps our panel decide on accepting your integration.</a:t>
            </a:r>
            <a:endParaRPr sz="1600" strike="sngStrike">
              <a:solidFill>
                <a:schemeClr val="dk1"/>
              </a:solidFill>
              <a:latin typeface="Ubuntu Light"/>
              <a:ea typeface="Ubuntu Light"/>
              <a:cs typeface="Ubuntu Light"/>
              <a:sym typeface="Ubuntu Light"/>
            </a:endParaRPr>
          </a:p>
        </p:txBody>
      </p:sp>
      <p:sp>
        <p:nvSpPr>
          <p:cNvPr id="591" name="Google Shape;591;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Having</a:t>
            </a:r>
            <a:r>
              <a:rPr b="1" lang="en-GB">
                <a:latin typeface="Ubuntu"/>
                <a:ea typeface="Ubuntu"/>
                <a:cs typeface="Ubuntu"/>
                <a:sym typeface="Ubuntu"/>
              </a:rPr>
              <a:t> a PR accepted inside the OSS-Fuzz repo</a:t>
            </a:r>
            <a:endParaRPr b="1">
              <a:latin typeface="Ubuntu"/>
              <a:ea typeface="Ubuntu"/>
              <a:cs typeface="Ubuntu"/>
              <a:sym typeface="Ubuntu"/>
            </a:endParaRPr>
          </a:p>
        </p:txBody>
      </p:sp>
      <p:sp>
        <p:nvSpPr>
          <p:cNvPr id="592" name="Google Shape;592;p95"/>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95"/>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6"/>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a:latin typeface="Ubuntu"/>
                <a:ea typeface="Ubuntu"/>
                <a:cs typeface="Ubuntu"/>
                <a:sym typeface="Ubuntu"/>
              </a:rPr>
              <a:t>Checking the remote build logs</a:t>
            </a:r>
            <a:endParaRPr b="1" sz="3720">
              <a:latin typeface="Ubuntu"/>
              <a:ea typeface="Ubuntu"/>
              <a:cs typeface="Ubuntu"/>
              <a:sym typeface="Ubuntu"/>
            </a:endParaRPr>
          </a:p>
        </p:txBody>
      </p:sp>
      <p:sp>
        <p:nvSpPr>
          <p:cNvPr id="599" name="Google Shape;599;p96"/>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600" name="Google Shape;600;p96"/>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96"/>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Checking the remote build logs</a:t>
            </a:r>
            <a:endParaRPr b="1">
              <a:latin typeface="Ubuntu"/>
              <a:ea typeface="Ubuntu"/>
              <a:cs typeface="Ubuntu"/>
              <a:sym typeface="Ubuntu"/>
            </a:endParaRPr>
          </a:p>
        </p:txBody>
      </p:sp>
      <p:sp>
        <p:nvSpPr>
          <p:cNvPr id="607" name="Google Shape;607;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Ubuntu Light"/>
                <a:ea typeface="Ubuntu Light"/>
                <a:cs typeface="Ubuntu Light"/>
                <a:sym typeface="Ubuntu Light"/>
              </a:rPr>
              <a:t>The latest build logs are linked in Fuzz Introspector’s UI:</a:t>
            </a:r>
            <a:endParaRPr>
              <a:solidFill>
                <a:schemeClr val="dk1"/>
              </a:solidFill>
              <a:latin typeface="Ubuntu Light"/>
              <a:ea typeface="Ubuntu Light"/>
              <a:cs typeface="Ubuntu Light"/>
              <a:sym typeface="Ubuntu Light"/>
            </a:endParaRPr>
          </a:p>
          <a:p>
            <a:pPr indent="0" lvl="0" marL="0" rtl="0" algn="l">
              <a:spcBef>
                <a:spcPts val="1200"/>
              </a:spcBef>
              <a:spcAft>
                <a:spcPts val="0"/>
              </a:spcAft>
              <a:buNone/>
            </a:pPr>
            <a:r>
              <a:rPr lang="en-GB" u="sng">
                <a:solidFill>
                  <a:schemeClr val="hlink"/>
                </a:solidFill>
                <a:latin typeface="Ubuntu Light"/>
                <a:ea typeface="Ubuntu Light"/>
                <a:cs typeface="Ubuntu Light"/>
                <a:sym typeface="Ubuntu Light"/>
                <a:hlinkClick r:id="rId3"/>
              </a:rPr>
              <a:t>https://introspector.oss-fuzz.com/project-profile?project=openssl</a:t>
            </a:r>
            <a:endParaRPr sz="2500">
              <a:latin typeface="Ubuntu Light"/>
              <a:ea typeface="Ubuntu Light"/>
              <a:cs typeface="Ubuntu Light"/>
              <a:sym typeface="Ubuntu Light"/>
            </a:endParaRPr>
          </a:p>
          <a:p>
            <a:pPr indent="0" lvl="0" marL="0" rtl="0" algn="l">
              <a:spcBef>
                <a:spcPts val="1200"/>
              </a:spcBef>
              <a:spcAft>
                <a:spcPts val="0"/>
              </a:spcAft>
              <a:buNone/>
            </a:pPr>
            <a:r>
              <a:rPr lang="en-GB">
                <a:solidFill>
                  <a:schemeClr val="dk1"/>
                </a:solidFill>
                <a:latin typeface="Ubuntu Light"/>
                <a:ea typeface="Ubuntu Light"/>
                <a:cs typeface="Ubuntu Light"/>
                <a:sym typeface="Ubuntu Light"/>
              </a:rPr>
              <a:t>They can also fail, as illustrated here:</a:t>
            </a:r>
            <a:endParaRPr>
              <a:solidFill>
                <a:schemeClr val="dk1"/>
              </a:solidFill>
              <a:latin typeface="Ubuntu Light"/>
              <a:ea typeface="Ubuntu Light"/>
              <a:cs typeface="Ubuntu Light"/>
              <a:sym typeface="Ubuntu Light"/>
            </a:endParaRPr>
          </a:p>
          <a:p>
            <a:pPr indent="0" lvl="0" marL="0" rtl="0" algn="l">
              <a:spcBef>
                <a:spcPts val="1200"/>
              </a:spcBef>
              <a:spcAft>
                <a:spcPts val="0"/>
              </a:spcAft>
              <a:buNone/>
            </a:pPr>
            <a:r>
              <a:rPr lang="en-GB" u="sng">
                <a:solidFill>
                  <a:schemeClr val="hlink"/>
                </a:solidFill>
                <a:latin typeface="Ubuntu Light"/>
                <a:ea typeface="Ubuntu Light"/>
                <a:cs typeface="Ubuntu Light"/>
                <a:sym typeface="Ubuntu Light"/>
                <a:hlinkClick r:id="rId4"/>
              </a:rPr>
              <a:t>https://issues.oss-fuzz.com/issues/42533795</a:t>
            </a:r>
            <a:endParaRPr>
              <a:latin typeface="Ubuntu Light"/>
              <a:ea typeface="Ubuntu Light"/>
              <a:cs typeface="Ubuntu Light"/>
              <a:sym typeface="Ubuntu Light"/>
            </a:endParaRPr>
          </a:p>
          <a:p>
            <a:pPr indent="0" lvl="0" marL="0" rtl="0" algn="l">
              <a:spcBef>
                <a:spcPts val="1200"/>
              </a:spcBef>
              <a:spcAft>
                <a:spcPts val="1200"/>
              </a:spcAft>
              <a:buNone/>
            </a:pPr>
            <a:r>
              <a:rPr lang="en-GB">
                <a:solidFill>
                  <a:schemeClr val="dk1"/>
                </a:solidFill>
                <a:latin typeface="Ubuntu Light"/>
                <a:ea typeface="Ubuntu Light"/>
                <a:cs typeface="Ubuntu Light"/>
                <a:sym typeface="Ubuntu Light"/>
              </a:rPr>
              <a:t>Try to spot the issue in the logs.</a:t>
            </a:r>
            <a:endParaRPr>
              <a:solidFill>
                <a:schemeClr val="dk1"/>
              </a:solidFill>
              <a:latin typeface="Ubuntu Light"/>
              <a:ea typeface="Ubuntu Light"/>
              <a:cs typeface="Ubuntu Light"/>
              <a:sym typeface="Ubuntu Light"/>
            </a:endParaRPr>
          </a:p>
        </p:txBody>
      </p:sp>
      <p:sp>
        <p:nvSpPr>
          <p:cNvPr id="608" name="Google Shape;608;p97"/>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97"/>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8"/>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a:latin typeface="Ubuntu"/>
                <a:ea typeface="Ubuntu"/>
                <a:cs typeface="Ubuntu"/>
                <a:sym typeface="Ubuntu"/>
              </a:rPr>
              <a:t>Checking the Fuzz Introspector page</a:t>
            </a:r>
            <a:endParaRPr b="1">
              <a:latin typeface="Ubuntu"/>
              <a:ea typeface="Ubuntu"/>
              <a:cs typeface="Ubuntu"/>
              <a:sym typeface="Ubuntu"/>
            </a:endParaRPr>
          </a:p>
        </p:txBody>
      </p:sp>
      <p:sp>
        <p:nvSpPr>
          <p:cNvPr id="615" name="Google Shape;615;p98"/>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616" name="Google Shape;616;p98"/>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98"/>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Ubuntu Light"/>
                <a:ea typeface="Ubuntu Light"/>
                <a:cs typeface="Ubuntu Light"/>
                <a:sym typeface="Ubuntu Light"/>
              </a:rPr>
              <a:t>Access the Fuzz Introspector page of OpenSSL:</a:t>
            </a:r>
            <a:endParaRPr>
              <a:solidFill>
                <a:schemeClr val="dk1"/>
              </a:solidFill>
              <a:latin typeface="Ubuntu Light"/>
              <a:ea typeface="Ubuntu Light"/>
              <a:cs typeface="Ubuntu Light"/>
              <a:sym typeface="Ubuntu Light"/>
            </a:endParaRPr>
          </a:p>
          <a:p>
            <a:pPr indent="0" lvl="0" marL="0" rtl="0" algn="l">
              <a:spcBef>
                <a:spcPts val="1200"/>
              </a:spcBef>
              <a:spcAft>
                <a:spcPts val="0"/>
              </a:spcAft>
              <a:buNone/>
            </a:pPr>
            <a:r>
              <a:rPr lang="en-GB" u="sng">
                <a:solidFill>
                  <a:schemeClr val="hlink"/>
                </a:solidFill>
                <a:latin typeface="Ubuntu Light"/>
                <a:ea typeface="Ubuntu Light"/>
                <a:cs typeface="Ubuntu Light"/>
                <a:sym typeface="Ubuntu Light"/>
                <a:hlinkClick r:id="rId3"/>
              </a:rPr>
              <a:t>https://introspector.oss-fuzz.com/project-profile?project=openssl</a:t>
            </a:r>
            <a:endParaRPr sz="2500">
              <a:latin typeface="Ubuntu Light"/>
              <a:ea typeface="Ubuntu Light"/>
              <a:cs typeface="Ubuntu Light"/>
              <a:sym typeface="Ubuntu Light"/>
            </a:endParaRPr>
          </a:p>
          <a:p>
            <a:pPr indent="0" lvl="0" marL="0" rtl="0" algn="l">
              <a:spcBef>
                <a:spcPts val="1200"/>
              </a:spcBef>
              <a:spcAft>
                <a:spcPts val="1200"/>
              </a:spcAft>
              <a:buNone/>
            </a:pPr>
            <a:r>
              <a:rPr lang="en-GB">
                <a:solidFill>
                  <a:schemeClr val="dk1"/>
                </a:solidFill>
                <a:latin typeface="Ubuntu Light"/>
                <a:ea typeface="Ubuntu Light"/>
                <a:cs typeface="Ubuntu Light"/>
                <a:sym typeface="Ubuntu Light"/>
              </a:rPr>
              <a:t>What’s the line coverage of the project? What functions can be fuzzer to increase the coverage?</a:t>
            </a:r>
            <a:endParaRPr>
              <a:solidFill>
                <a:schemeClr val="dk1"/>
              </a:solidFill>
              <a:latin typeface="Ubuntu Light"/>
              <a:ea typeface="Ubuntu Light"/>
              <a:cs typeface="Ubuntu Light"/>
              <a:sym typeface="Ubuntu Light"/>
            </a:endParaRPr>
          </a:p>
        </p:txBody>
      </p:sp>
      <p:sp>
        <p:nvSpPr>
          <p:cNvPr id="623" name="Google Shape;62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Checking the Fuzz Introspector page</a:t>
            </a:r>
            <a:endParaRPr b="1">
              <a:latin typeface="Ubuntu"/>
              <a:ea typeface="Ubuntu"/>
              <a:cs typeface="Ubuntu"/>
              <a:sym typeface="Ubuntu"/>
            </a:endParaRPr>
          </a:p>
        </p:txBody>
      </p:sp>
      <p:sp>
        <p:nvSpPr>
          <p:cNvPr id="624" name="Google Shape;624;p99"/>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99"/>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0"/>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a:latin typeface="Ubuntu"/>
                <a:ea typeface="Ubuntu"/>
                <a:cs typeface="Ubuntu"/>
                <a:sym typeface="Ubuntu"/>
              </a:rPr>
              <a:t>Receiving a mail with a crash</a:t>
            </a:r>
            <a:endParaRPr b="1">
              <a:latin typeface="Ubuntu"/>
              <a:ea typeface="Ubuntu"/>
              <a:cs typeface="Ubuntu"/>
              <a:sym typeface="Ubuntu"/>
            </a:endParaRPr>
          </a:p>
        </p:txBody>
      </p:sp>
      <p:sp>
        <p:nvSpPr>
          <p:cNvPr id="631" name="Google Shape;631;p100"/>
          <p:cNvSpPr/>
          <p:nvPr/>
        </p:nvSpPr>
        <p:spPr>
          <a:xfrm>
            <a:off x="311700" y="4349575"/>
            <a:ext cx="966600" cy="219300"/>
          </a:xfrm>
          <a:prstGeom prst="roundRect">
            <a:avLst>
              <a:gd fmla="val 16667" name="adj"/>
            </a:avLst>
          </a:prstGeom>
          <a:solidFill>
            <a:srgbClr val="3498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Ubuntu Light"/>
                <a:ea typeface="Ubuntu Light"/>
                <a:cs typeface="Ubuntu Light"/>
                <a:sym typeface="Ubuntu Light"/>
              </a:rPr>
              <a:t>  PLACEHOLDER</a:t>
            </a:r>
            <a:endParaRPr sz="800">
              <a:solidFill>
                <a:schemeClr val="lt1"/>
              </a:solidFill>
              <a:latin typeface="Ubuntu Light"/>
              <a:ea typeface="Ubuntu Light"/>
              <a:cs typeface="Ubuntu Light"/>
              <a:sym typeface="Ubuntu Light"/>
            </a:endParaRPr>
          </a:p>
        </p:txBody>
      </p:sp>
      <p:sp>
        <p:nvSpPr>
          <p:cNvPr id="632" name="Google Shape;632;p100"/>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100"/>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Receiving a mail with a crash</a:t>
            </a:r>
            <a:endParaRPr b="1">
              <a:latin typeface="Ubuntu"/>
              <a:ea typeface="Ubuntu"/>
              <a:cs typeface="Ubuntu"/>
              <a:sym typeface="Ubuntu"/>
            </a:endParaRPr>
          </a:p>
        </p:txBody>
      </p:sp>
      <p:sp>
        <p:nvSpPr>
          <p:cNvPr id="639" name="Google Shape;639;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latin typeface="Ubuntu Light"/>
                <a:ea typeface="Ubuntu Light"/>
                <a:cs typeface="Ubuntu Light"/>
                <a:sym typeface="Ubuntu Light"/>
              </a:rPr>
              <a:t>Use </a:t>
            </a:r>
            <a:r>
              <a:rPr lang="en-GB" u="sng">
                <a:solidFill>
                  <a:schemeClr val="hlink"/>
                </a:solidFill>
                <a:latin typeface="Ubuntu Light"/>
                <a:ea typeface="Ubuntu Light"/>
                <a:cs typeface="Ubuntu Light"/>
                <a:sym typeface="Ubuntu Light"/>
                <a:hlinkClick r:id="rId3"/>
              </a:rPr>
              <a:t>https://issues.oss-fuzz.com/issues/42535311</a:t>
            </a:r>
            <a:r>
              <a:rPr lang="en-GB">
                <a:solidFill>
                  <a:schemeClr val="dk1"/>
                </a:solidFill>
                <a:latin typeface="Ubuntu Light"/>
                <a:ea typeface="Ubuntu Light"/>
                <a:cs typeface="Ubuntu Light"/>
                <a:sym typeface="Ubuntu Light"/>
              </a:rPr>
              <a:t> as an example.</a:t>
            </a:r>
            <a:endParaRPr>
              <a:solidFill>
                <a:schemeClr val="dk1"/>
              </a:solidFill>
              <a:latin typeface="Ubuntu Light"/>
              <a:ea typeface="Ubuntu Light"/>
              <a:cs typeface="Ubuntu Light"/>
              <a:sym typeface="Ubuntu Light"/>
            </a:endParaRPr>
          </a:p>
        </p:txBody>
      </p:sp>
      <p:sp>
        <p:nvSpPr>
          <p:cNvPr id="640" name="Google Shape;640;p101"/>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101"/>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2"/>
          <p:cNvSpPr txBox="1"/>
          <p:nvPr>
            <p:ph type="title"/>
          </p:nvPr>
        </p:nvSpPr>
        <p:spPr>
          <a:xfrm>
            <a:off x="21337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720">
                <a:latin typeface="Ubuntu"/>
                <a:ea typeface="Ubuntu"/>
                <a:cs typeface="Ubuntu"/>
                <a:sym typeface="Ubuntu"/>
              </a:rPr>
              <a:t>Patching</a:t>
            </a:r>
            <a:endParaRPr b="1" sz="3720">
              <a:latin typeface="Courier New"/>
              <a:ea typeface="Courier New"/>
              <a:cs typeface="Courier New"/>
              <a:sym typeface="Courier New"/>
            </a:endParaRPr>
          </a:p>
        </p:txBody>
      </p:sp>
      <p:sp>
        <p:nvSpPr>
          <p:cNvPr id="647" name="Google Shape;647;p102"/>
          <p:cNvSpPr/>
          <p:nvPr/>
        </p:nvSpPr>
        <p:spPr>
          <a:xfrm>
            <a:off x="311700" y="4349575"/>
            <a:ext cx="801900" cy="2193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Lato"/>
                <a:ea typeface="Lato"/>
                <a:cs typeface="Lato"/>
                <a:sym typeface="Lato"/>
              </a:rPr>
              <a:t>  </a:t>
            </a:r>
            <a:r>
              <a:rPr lang="en-GB" sz="800">
                <a:solidFill>
                  <a:schemeClr val="lt1"/>
                </a:solidFill>
                <a:latin typeface="Ubuntu Light"/>
                <a:ea typeface="Ubuntu Light"/>
                <a:cs typeface="Ubuntu Light"/>
                <a:sym typeface="Ubuntu Light"/>
              </a:rPr>
              <a:t>PRACTICAL</a:t>
            </a:r>
            <a:endParaRPr sz="800">
              <a:solidFill>
                <a:schemeClr val="lt1"/>
              </a:solidFill>
              <a:latin typeface="Ubuntu Light"/>
              <a:ea typeface="Ubuntu Light"/>
              <a:cs typeface="Ubuntu Light"/>
              <a:sym typeface="Ubuntu Light"/>
            </a:endParaRPr>
          </a:p>
        </p:txBody>
      </p:sp>
      <p:sp>
        <p:nvSpPr>
          <p:cNvPr id="648" name="Google Shape;648;p102"/>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p102"/>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Patching</a:t>
            </a:r>
            <a:endParaRPr b="1">
              <a:latin typeface="Ubuntu"/>
              <a:ea typeface="Ubuntu"/>
              <a:cs typeface="Ubuntu"/>
              <a:sym typeface="Ubuntu"/>
            </a:endParaRPr>
          </a:p>
        </p:txBody>
      </p:sp>
      <p:sp>
        <p:nvSpPr>
          <p:cNvPr id="655" name="Google Shape;655;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Inspect the </a:t>
            </a:r>
            <a:r>
              <a:rPr lang="en-GB">
                <a:solidFill>
                  <a:schemeClr val="dk1"/>
                </a:solidFill>
                <a:latin typeface="Courier New"/>
                <a:ea typeface="Courier New"/>
                <a:cs typeface="Courier New"/>
                <a:sym typeface="Courier New"/>
              </a:rPr>
              <a:t>infra/heartbleed.patch</a:t>
            </a:r>
            <a:r>
              <a:rPr lang="en-GB">
                <a:solidFill>
                  <a:schemeClr val="dk1"/>
                </a:solidFill>
                <a:latin typeface="Ubuntu Light"/>
                <a:ea typeface="Ubuntu Light"/>
                <a:cs typeface="Ubuntu Light"/>
                <a:sym typeface="Ubuntu Light"/>
              </a:rPr>
              <a:t> Git patch.</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Modify </a:t>
            </a:r>
            <a:r>
              <a:rPr lang="en-GB">
                <a:solidFill>
                  <a:schemeClr val="dk1"/>
                </a:solidFill>
                <a:latin typeface="Courier New"/>
                <a:ea typeface="Courier New"/>
                <a:cs typeface="Courier New"/>
                <a:sym typeface="Courier New"/>
              </a:rPr>
              <a:t>Dockerfile</a:t>
            </a:r>
            <a:r>
              <a:rPr lang="en-GB">
                <a:solidFill>
                  <a:schemeClr val="dk1"/>
                </a:solidFill>
                <a:latin typeface="Ubuntu Light"/>
                <a:ea typeface="Ubuntu Light"/>
                <a:cs typeface="Ubuntu Light"/>
                <a:sym typeface="Ubuntu Light"/>
              </a:rPr>
              <a:t> to apply the patch after cloning the </a:t>
            </a:r>
            <a:r>
              <a:rPr lang="en-GB">
                <a:solidFill>
                  <a:schemeClr val="dk1"/>
                </a:solidFill>
                <a:latin typeface="Courier New"/>
                <a:ea typeface="Courier New"/>
                <a:cs typeface="Courier New"/>
                <a:sym typeface="Courier New"/>
              </a:rPr>
              <a:t>openssl</a:t>
            </a:r>
            <a:r>
              <a:rPr lang="en-GB">
                <a:solidFill>
                  <a:schemeClr val="dk1"/>
                </a:solidFill>
                <a:latin typeface="Ubuntu Light"/>
                <a:ea typeface="Ubuntu Light"/>
                <a:cs typeface="Ubuntu Light"/>
                <a:sym typeface="Ubuntu Light"/>
              </a:rPr>
              <a:t> repository.</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Rebuild.</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AutoNum type="arabicPeriod"/>
            </a:pPr>
            <a:r>
              <a:rPr lang="en-GB">
                <a:solidFill>
                  <a:schemeClr val="dk1"/>
                </a:solidFill>
                <a:latin typeface="Ubuntu Light"/>
                <a:ea typeface="Ubuntu Light"/>
                <a:cs typeface="Ubuntu Light"/>
                <a:sym typeface="Ubuntu Light"/>
              </a:rPr>
              <a:t>Fuzz again with OSS-Fuzz.</a:t>
            </a:r>
            <a:endParaRPr>
              <a:solidFill>
                <a:schemeClr val="dk1"/>
              </a:solidFill>
              <a:latin typeface="Ubuntu Light"/>
              <a:ea typeface="Ubuntu Light"/>
              <a:cs typeface="Ubuntu Light"/>
              <a:sym typeface="Ubuntu Light"/>
            </a:endParaRPr>
          </a:p>
        </p:txBody>
      </p:sp>
      <p:sp>
        <p:nvSpPr>
          <p:cNvPr id="656" name="Google Shape;656;p103"/>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103"/>
          <p:cNvSpPr/>
          <p:nvPr/>
        </p:nvSpPr>
        <p:spPr>
          <a:xfrm>
            <a:off x="8832300" y="519600"/>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A success story: GSoC x OpenPrinting x OSS-Fuzz</a:t>
            </a:r>
            <a:endParaRPr b="1">
              <a:latin typeface="Ubuntu"/>
              <a:ea typeface="Ubuntu"/>
              <a:cs typeface="Ubuntu"/>
              <a:sym typeface="Ubuntu"/>
            </a:endParaRPr>
          </a:p>
        </p:txBody>
      </p:sp>
      <p:sp>
        <p:nvSpPr>
          <p:cNvPr id="663" name="Google Shape;663;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Ubuntu Light"/>
              <a:buChar char="●"/>
            </a:pPr>
            <a:r>
              <a:rPr lang="en-GB">
                <a:solidFill>
                  <a:schemeClr val="dk1"/>
                </a:solidFill>
                <a:latin typeface="Ubuntu Light"/>
                <a:ea typeface="Ubuntu Light"/>
                <a:cs typeface="Ubuntu Light"/>
                <a:sym typeface="Ubuntu Light"/>
              </a:rPr>
              <a:t>GSoC has helped in securing OpenPrinting with integrating unit testing and CI testing of OpenPrinting projects</a:t>
            </a:r>
            <a:r>
              <a:rPr lang="en-GB">
                <a:solidFill>
                  <a:schemeClr val="dk1"/>
                </a:solidFill>
                <a:latin typeface="Ubuntu Light"/>
                <a:ea typeface="Ubuntu Light"/>
                <a:cs typeface="Ubuntu Light"/>
                <a:sym typeface="Ubuntu Light"/>
              </a:rPr>
              <a:t>, e.g. </a:t>
            </a:r>
            <a:r>
              <a:rPr lang="en-GB" u="sng">
                <a:solidFill>
                  <a:schemeClr val="hlink"/>
                </a:solidFill>
                <a:latin typeface="Ubuntu Light"/>
                <a:ea typeface="Ubuntu Light"/>
                <a:cs typeface="Ubuntu Light"/>
                <a:sym typeface="Ubuntu Light"/>
                <a:hlinkClick r:id="rId3"/>
              </a:rPr>
              <a:t>OpenPrinting/libcupsfilters#58</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SzPts val="1800"/>
              <a:buFont typeface="Ubuntu Light"/>
              <a:buChar char="●"/>
            </a:pPr>
            <a:r>
              <a:rPr lang="en-GB">
                <a:solidFill>
                  <a:schemeClr val="dk1"/>
                </a:solidFill>
                <a:latin typeface="Ubuntu Light"/>
                <a:ea typeface="Ubuntu Light"/>
                <a:cs typeface="Ubuntu Light"/>
                <a:sym typeface="Ubuntu Light"/>
              </a:rPr>
              <a:t>Previous OSS-Fuzz integrations of OSS projects during GSoC: </a:t>
            </a:r>
            <a:r>
              <a:rPr lang="en-GB" u="sng">
                <a:solidFill>
                  <a:schemeClr val="accent5"/>
                </a:solidFill>
                <a:latin typeface="Ubuntu Light"/>
                <a:ea typeface="Ubuntu Light"/>
                <a:cs typeface="Ubuntu Light"/>
                <a:sym typeface="Ubuntu Light"/>
                <a:hlinkClick r:id="rId4">
                  <a:extLst>
                    <a:ext uri="{A12FA001-AC4F-418D-AE19-62706E023703}">
                      <ahyp:hlinkClr val="tx"/>
                    </a:ext>
                  </a:extLst>
                </a:hlinkClick>
              </a:rPr>
              <a:t>nginx</a:t>
            </a:r>
            <a:r>
              <a:rPr lang="en-GB">
                <a:latin typeface="Ubuntu Light"/>
                <a:ea typeface="Ubuntu Light"/>
                <a:cs typeface="Ubuntu Light"/>
                <a:sym typeface="Ubuntu Light"/>
              </a:rPr>
              <a:t>, </a:t>
            </a:r>
            <a:r>
              <a:rPr lang="en-GB" u="sng">
                <a:solidFill>
                  <a:schemeClr val="accent5"/>
                </a:solidFill>
                <a:latin typeface="Ubuntu Light"/>
                <a:ea typeface="Ubuntu Light"/>
                <a:cs typeface="Ubuntu Light"/>
                <a:sym typeface="Ubuntu Light"/>
                <a:hlinkClick r:id="rId5">
                  <a:extLst>
                    <a:ext uri="{A12FA001-AC4F-418D-AE19-62706E023703}">
                      <ahyp:hlinkClr val="tx"/>
                    </a:ext>
                  </a:extLst>
                </a:hlinkClick>
              </a:rPr>
              <a:t>PostgreSQL</a:t>
            </a:r>
            <a:r>
              <a:rPr lang="en-GB">
                <a:solidFill>
                  <a:schemeClr val="dk1"/>
                </a:solidFill>
                <a:latin typeface="Ubuntu Light"/>
                <a:ea typeface="Ubuntu Light"/>
                <a:cs typeface="Ubuntu Light"/>
                <a:sym typeface="Ubuntu Light"/>
              </a:rPr>
              <a:t>, and </a:t>
            </a:r>
            <a:r>
              <a:rPr lang="en-GB" u="sng">
                <a:solidFill>
                  <a:schemeClr val="accent5"/>
                </a:solidFill>
                <a:latin typeface="Ubuntu Light"/>
                <a:ea typeface="Ubuntu Light"/>
                <a:cs typeface="Ubuntu Light"/>
                <a:sym typeface="Ubuntu Light"/>
                <a:hlinkClick r:id="rId6">
                  <a:extLst>
                    <a:ext uri="{A12FA001-AC4F-418D-AE19-62706E023703}">
                      <ahyp:hlinkClr val="tx"/>
                    </a:ext>
                  </a:extLst>
                </a:hlinkClick>
              </a:rPr>
              <a:t>Envoy Proxy</a:t>
            </a:r>
            <a:r>
              <a:rPr lang="en-GB">
                <a:solidFill>
                  <a:schemeClr val="dk1"/>
                </a:solidFill>
                <a:latin typeface="Ubuntu Light"/>
                <a:ea typeface="Ubuntu Light"/>
                <a:cs typeface="Ubuntu Light"/>
                <a:sym typeface="Ubuntu Light"/>
              </a:rPr>
              <a:t> in 2020</a:t>
            </a:r>
            <a:endParaRPr>
              <a:solidFill>
                <a:schemeClr val="dk1"/>
              </a:solidFill>
              <a:latin typeface="Ubuntu Light"/>
              <a:ea typeface="Ubuntu Light"/>
              <a:cs typeface="Ubuntu Light"/>
              <a:sym typeface="Ubuntu Light"/>
            </a:endParaRPr>
          </a:p>
        </p:txBody>
      </p:sp>
      <p:sp>
        <p:nvSpPr>
          <p:cNvPr id="664" name="Google Shape;664;p104"/>
          <p:cNvSpPr/>
          <p:nvPr/>
        </p:nvSpPr>
        <p:spPr>
          <a:xfrm>
            <a:off x="8832300" y="33522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Fuzzing</a:t>
            </a:r>
            <a:endParaRPr b="1">
              <a:latin typeface="Ubuntu"/>
              <a:ea typeface="Ubuntu"/>
              <a:cs typeface="Ubuntu"/>
              <a:sym typeface="Ubuntu"/>
            </a:endParaRPr>
          </a:p>
        </p:txBody>
      </p:sp>
      <p:sp>
        <p:nvSpPr>
          <p:cNvPr id="318" name="Google Shape;318;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Ubuntu Light"/>
                <a:ea typeface="Ubuntu Light"/>
                <a:cs typeface="Ubuntu Light"/>
                <a:sym typeface="Ubuntu Light"/>
              </a:rPr>
              <a:t>A </a:t>
            </a:r>
            <a:r>
              <a:rPr lang="en-GB">
                <a:solidFill>
                  <a:srgbClr val="CC0000"/>
                </a:solidFill>
                <a:latin typeface="Ubuntu Light"/>
                <a:ea typeface="Ubuntu Light"/>
                <a:cs typeface="Ubuntu Light"/>
                <a:sym typeface="Ubuntu Light"/>
              </a:rPr>
              <a:t>dynamic</a:t>
            </a:r>
            <a:r>
              <a:rPr lang="en-GB">
                <a:latin typeface="Ubuntu Light"/>
                <a:ea typeface="Ubuntu Light"/>
                <a:cs typeface="Ubuntu Light"/>
                <a:sym typeface="Ubuntu Light"/>
              </a:rPr>
              <a:t> </a:t>
            </a:r>
            <a:r>
              <a:rPr lang="en-GB">
                <a:solidFill>
                  <a:srgbClr val="3C78D8"/>
                </a:solidFill>
                <a:latin typeface="Ubuntu Light"/>
                <a:ea typeface="Ubuntu Light"/>
                <a:cs typeface="Ubuntu Light"/>
                <a:sym typeface="Ubuntu Light"/>
              </a:rPr>
              <a:t>software testing mechanism</a:t>
            </a:r>
            <a:r>
              <a:rPr lang="en-GB">
                <a:latin typeface="Ubuntu Light"/>
                <a:ea typeface="Ubuntu Light"/>
                <a:cs typeface="Ubuntu Light"/>
                <a:sym typeface="Ubuntu Light"/>
              </a:rPr>
              <a:t> that </a:t>
            </a:r>
            <a:r>
              <a:rPr lang="en-GB">
                <a:solidFill>
                  <a:srgbClr val="CC0000"/>
                </a:solidFill>
                <a:latin typeface="Ubuntu Light"/>
                <a:ea typeface="Ubuntu Light"/>
                <a:cs typeface="Ubuntu Light"/>
                <a:sym typeface="Ubuntu Light"/>
              </a:rPr>
              <a:t>runs (in an instrumented and optimised fashion)</a:t>
            </a:r>
            <a:r>
              <a:rPr lang="en-GB">
                <a:latin typeface="Ubuntu Light"/>
                <a:ea typeface="Ubuntu Light"/>
                <a:cs typeface="Ubuntu Light"/>
                <a:sym typeface="Ubuntu Light"/>
              </a:rPr>
              <a:t> the </a:t>
            </a:r>
            <a:r>
              <a:rPr lang="en-GB">
                <a:solidFill>
                  <a:srgbClr val="674EA7"/>
                </a:solidFill>
                <a:latin typeface="Ubuntu Light"/>
                <a:ea typeface="Ubuntu Light"/>
                <a:cs typeface="Ubuntu Light"/>
                <a:sym typeface="Ubuntu Light"/>
              </a:rPr>
              <a:t>software under test (through its harness)</a:t>
            </a:r>
            <a:r>
              <a:rPr lang="en-GB">
                <a:latin typeface="Ubuntu Light"/>
                <a:ea typeface="Ubuntu Light"/>
                <a:cs typeface="Ubuntu Light"/>
                <a:sym typeface="Ubuntu Light"/>
              </a:rPr>
              <a:t> with </a:t>
            </a:r>
            <a:r>
              <a:rPr lang="en-GB">
                <a:solidFill>
                  <a:srgbClr val="E69138"/>
                </a:solidFill>
                <a:latin typeface="Ubuntu Light"/>
                <a:ea typeface="Ubuntu Light"/>
                <a:cs typeface="Ubuntu Light"/>
                <a:sym typeface="Ubuntu Light"/>
              </a:rPr>
              <a:t>tailored (eventually random) (formatted or unformatted) </a:t>
            </a:r>
            <a:r>
              <a:rPr lang="en-GB">
                <a:solidFill>
                  <a:srgbClr val="E69138"/>
                </a:solidFill>
                <a:latin typeface="Ubuntu Light"/>
                <a:ea typeface="Ubuntu Light"/>
                <a:cs typeface="Ubuntu Light"/>
                <a:sym typeface="Ubuntu Light"/>
              </a:rPr>
              <a:t>(eventually based on an initial corpus)</a:t>
            </a:r>
            <a:r>
              <a:rPr lang="en-GB">
                <a:solidFill>
                  <a:srgbClr val="E69138"/>
                </a:solidFill>
                <a:latin typeface="Ubuntu Light"/>
                <a:ea typeface="Ubuntu Light"/>
                <a:cs typeface="Ubuntu Light"/>
                <a:sym typeface="Ubuntu Light"/>
              </a:rPr>
              <a:t> inputs</a:t>
            </a:r>
            <a:r>
              <a:rPr lang="en-GB">
                <a:latin typeface="Ubuntu Light"/>
                <a:ea typeface="Ubuntu Light"/>
                <a:cs typeface="Ubuntu Light"/>
                <a:sym typeface="Ubuntu Light"/>
              </a:rPr>
              <a:t> </a:t>
            </a:r>
            <a:r>
              <a:rPr lang="en-GB">
                <a:solidFill>
                  <a:srgbClr val="A64D79"/>
                </a:solidFill>
                <a:latin typeface="Ubuntu Light"/>
                <a:ea typeface="Ubuntu Light"/>
                <a:cs typeface="Ubuntu Light"/>
                <a:sym typeface="Ubuntu Light"/>
              </a:rPr>
              <a:t>to detect</a:t>
            </a:r>
            <a:r>
              <a:rPr lang="en-GB">
                <a:latin typeface="Ubuntu Light"/>
                <a:ea typeface="Ubuntu Light"/>
                <a:cs typeface="Ubuntu Light"/>
                <a:sym typeface="Ubuntu Light"/>
              </a:rPr>
              <a:t> </a:t>
            </a:r>
            <a:r>
              <a:rPr lang="en-GB">
                <a:solidFill>
                  <a:srgbClr val="6AA84F"/>
                </a:solidFill>
                <a:latin typeface="Ubuntu Light"/>
                <a:ea typeface="Ubuntu Light"/>
                <a:cs typeface="Ubuntu Light"/>
                <a:sym typeface="Ubuntu Light"/>
              </a:rPr>
              <a:t>unexpected behaviours such as </a:t>
            </a:r>
            <a:r>
              <a:rPr lang="en-GB">
                <a:solidFill>
                  <a:srgbClr val="6AA84F"/>
                </a:solidFill>
                <a:latin typeface="Ubuntu Light"/>
                <a:ea typeface="Ubuntu Light"/>
                <a:cs typeface="Ubuntu Light"/>
                <a:sym typeface="Ubuntu Light"/>
              </a:rPr>
              <a:t>crashes, assertions, memory leaks, race conditions and undefined behaviours</a:t>
            </a:r>
            <a:endParaRPr>
              <a:solidFill>
                <a:srgbClr val="6AA84F"/>
              </a:solidFill>
              <a:latin typeface="Ubuntu Light"/>
              <a:ea typeface="Ubuntu Light"/>
              <a:cs typeface="Ubuntu Light"/>
              <a:sym typeface="Ubuntu Light"/>
            </a:endParaRPr>
          </a:p>
        </p:txBody>
      </p:sp>
      <p:pic>
        <p:nvPicPr>
          <p:cNvPr id="319" name="Google Shape;319;p60"/>
          <p:cNvPicPr preferRelativeResize="0"/>
          <p:nvPr/>
        </p:nvPicPr>
        <p:blipFill rotWithShape="1">
          <a:blip r:embed="rId3">
            <a:alphaModFix/>
          </a:blip>
          <a:srcRect b="2334" l="21482" r="0" t="0"/>
          <a:stretch/>
        </p:blipFill>
        <p:spPr>
          <a:xfrm>
            <a:off x="0" y="3676050"/>
            <a:ext cx="2359400" cy="1467450"/>
          </a:xfrm>
          <a:prstGeom prst="rect">
            <a:avLst/>
          </a:prstGeom>
          <a:noFill/>
          <a:ln>
            <a:noFill/>
          </a:ln>
        </p:spPr>
      </p:pic>
      <p:sp>
        <p:nvSpPr>
          <p:cNvPr id="320" name="Google Shape;320;p60"/>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OpenPrinting</a:t>
            </a:r>
            <a:endParaRPr b="1">
              <a:latin typeface="Ubuntu"/>
              <a:ea typeface="Ubuntu"/>
              <a:cs typeface="Ubuntu"/>
              <a:sym typeface="Ubuntu"/>
            </a:endParaRPr>
          </a:p>
        </p:txBody>
      </p:sp>
      <p:sp>
        <p:nvSpPr>
          <p:cNvPr id="670" name="Google Shape;670;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Ubuntu Light"/>
              <a:buChar char="●"/>
            </a:pPr>
            <a:r>
              <a:rPr lang="en-GB" u="sng">
                <a:solidFill>
                  <a:schemeClr val="hlink"/>
                </a:solidFill>
                <a:latin typeface="Ubuntu Light"/>
                <a:ea typeface="Ubuntu Light"/>
                <a:cs typeface="Ubuntu Light"/>
                <a:sym typeface="Ubuntu Light"/>
                <a:hlinkClick r:id="rId3"/>
              </a:rPr>
              <a:t>OpenPrinting</a:t>
            </a:r>
            <a:r>
              <a:rPr lang="en-GB">
                <a:solidFill>
                  <a:schemeClr val="dk1"/>
                </a:solidFill>
                <a:latin typeface="Ubuntu Light"/>
                <a:ea typeface="Ubuntu Light"/>
                <a:cs typeface="Ubuntu Light"/>
                <a:sym typeface="Ubuntu Light"/>
              </a:rPr>
              <a:t> is an open source organisation focused on standardizing printing support for Linux and Unix-like systems by providing drivers, filters, and printing tools.</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20 out of </a:t>
            </a:r>
            <a:r>
              <a:rPr lang="en-GB">
                <a:solidFill>
                  <a:schemeClr val="dk1"/>
                </a:solidFill>
                <a:latin typeface="Ubuntu Light"/>
                <a:ea typeface="Ubuntu Light"/>
                <a:cs typeface="Ubuntu Light"/>
                <a:sym typeface="Ubuntu Light"/>
              </a:rPr>
              <a:t>37 OpenPrinting projects </a:t>
            </a:r>
            <a:r>
              <a:rPr lang="en-GB">
                <a:solidFill>
                  <a:schemeClr val="dk1"/>
                </a:solidFill>
                <a:latin typeface="Ubuntu Light"/>
                <a:ea typeface="Ubuntu Light"/>
                <a:cs typeface="Ubuntu Light"/>
                <a:sym typeface="Ubuntu Light"/>
              </a:rPr>
              <a:t>are mainly implemented</a:t>
            </a:r>
            <a:r>
              <a:rPr lang="en-GB">
                <a:solidFill>
                  <a:schemeClr val="dk1"/>
                </a:solidFill>
                <a:latin typeface="Ubuntu Light"/>
                <a:ea typeface="Ubuntu Light"/>
                <a:cs typeface="Ubuntu Light"/>
                <a:sym typeface="Ubuntu Light"/>
              </a:rPr>
              <a:t> in memory unsafe languages (C or C++).</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OpenPrinting projects lacks sufficient fuzz </a:t>
            </a:r>
            <a:r>
              <a:rPr lang="en-GB">
                <a:solidFill>
                  <a:schemeClr val="dk1"/>
                </a:solidFill>
                <a:latin typeface="Ubuntu Light"/>
                <a:ea typeface="Ubuntu Light"/>
                <a:cs typeface="Ubuntu Light"/>
                <a:sym typeface="Ubuntu Light"/>
              </a:rPr>
              <a:t>testing.</a:t>
            </a:r>
            <a:endParaRPr>
              <a:solidFill>
                <a:schemeClr val="dk1"/>
              </a:solidFill>
              <a:latin typeface="Ubuntu Light"/>
              <a:ea typeface="Ubuntu Light"/>
              <a:cs typeface="Ubuntu Light"/>
              <a:sym typeface="Ubuntu Light"/>
            </a:endParaRPr>
          </a:p>
        </p:txBody>
      </p:sp>
      <p:pic>
        <p:nvPicPr>
          <p:cNvPr id="671" name="Google Shape;671;p105"/>
          <p:cNvPicPr preferRelativeResize="0"/>
          <p:nvPr/>
        </p:nvPicPr>
        <p:blipFill>
          <a:blip r:embed="rId4">
            <a:alphaModFix/>
          </a:blip>
          <a:stretch>
            <a:fillRect/>
          </a:stretch>
        </p:blipFill>
        <p:spPr>
          <a:xfrm>
            <a:off x="2810200" y="368829"/>
            <a:ext cx="704800" cy="704800"/>
          </a:xfrm>
          <a:prstGeom prst="rect">
            <a:avLst/>
          </a:prstGeom>
          <a:noFill/>
          <a:ln>
            <a:noFill/>
          </a:ln>
        </p:spPr>
      </p:pic>
      <p:sp>
        <p:nvSpPr>
          <p:cNvPr id="672" name="Google Shape;672;p105"/>
          <p:cNvSpPr/>
          <p:nvPr/>
        </p:nvSpPr>
        <p:spPr>
          <a:xfrm>
            <a:off x="8832300" y="33522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OpenPrinting </a:t>
            </a:r>
            <a:r>
              <a:rPr b="1" lang="en-GB">
                <a:latin typeface="Ubuntu"/>
                <a:ea typeface="Ubuntu"/>
                <a:cs typeface="Ubuntu"/>
                <a:sym typeface="Ubuntu"/>
              </a:rPr>
              <a:t>Security</a:t>
            </a:r>
            <a:endParaRPr b="1">
              <a:latin typeface="Ubuntu"/>
              <a:ea typeface="Ubuntu"/>
              <a:cs typeface="Ubuntu"/>
              <a:sym typeface="Ubuntu"/>
            </a:endParaRPr>
          </a:p>
        </p:txBody>
      </p:sp>
      <p:sp>
        <p:nvSpPr>
          <p:cNvPr id="678" name="Google Shape;678;p106"/>
          <p:cNvSpPr txBox="1"/>
          <p:nvPr>
            <p:ph idx="1" type="body"/>
          </p:nvPr>
        </p:nvSpPr>
        <p:spPr>
          <a:xfrm>
            <a:off x="311700" y="1152475"/>
            <a:ext cx="8520600" cy="3315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Many</a:t>
            </a:r>
            <a:r>
              <a:rPr lang="en-GB">
                <a:solidFill>
                  <a:schemeClr val="dk1"/>
                </a:solidFill>
                <a:latin typeface="Ubuntu Light"/>
                <a:ea typeface="Ubuntu Light"/>
                <a:cs typeface="Ubuntu Light"/>
                <a:sym typeface="Ubuntu Light"/>
              </a:rPr>
              <a:t> w</a:t>
            </a:r>
            <a:r>
              <a:rPr lang="en-GB">
                <a:solidFill>
                  <a:schemeClr val="dk1"/>
                </a:solidFill>
                <a:latin typeface="Ubuntu Light"/>
                <a:ea typeface="Ubuntu Light"/>
                <a:cs typeface="Ubuntu Light"/>
                <a:sym typeface="Ubuntu Light"/>
              </a:rPr>
              <a:t>idely</a:t>
            </a:r>
            <a:r>
              <a:rPr lang="en-GB">
                <a:solidFill>
                  <a:schemeClr val="dk1"/>
                </a:solidFill>
                <a:latin typeface="Ubuntu Light"/>
                <a:ea typeface="Ubuntu Light"/>
                <a:cs typeface="Ubuntu Light"/>
                <a:sym typeface="Ubuntu Light"/>
              </a:rPr>
              <a:t> used software is </a:t>
            </a:r>
            <a:r>
              <a:rPr lang="en-GB">
                <a:solidFill>
                  <a:schemeClr val="dk1"/>
                </a:solidFill>
                <a:latin typeface="Ubuntu Light"/>
                <a:ea typeface="Ubuntu Light"/>
                <a:cs typeface="Ubuntu Light"/>
                <a:sym typeface="Ubuntu Light"/>
              </a:rPr>
              <a:t>developed</a:t>
            </a:r>
            <a:r>
              <a:rPr lang="en-GB">
                <a:solidFill>
                  <a:schemeClr val="dk1"/>
                </a:solidFill>
                <a:latin typeface="Ubuntu Light"/>
                <a:ea typeface="Ubuntu Light"/>
                <a:cs typeface="Ubuntu Light"/>
                <a:sym typeface="Ubuntu Light"/>
              </a:rPr>
              <a:t> based on OpenPrinting projects, e.g, GTK, Gnome, and LibreOffice. </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Projects from OpenPrinting are pre-installed in Ubuntu releases.</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Security issues in OpenPrinting projects can </a:t>
            </a:r>
            <a:r>
              <a:rPr lang="en-GB">
                <a:solidFill>
                  <a:schemeClr val="dk1"/>
                </a:solidFill>
                <a:latin typeface="Ubuntu Light"/>
                <a:ea typeface="Ubuntu Light"/>
                <a:cs typeface="Ubuntu Light"/>
                <a:sym typeface="Ubuntu Light"/>
              </a:rPr>
              <a:t>cause severe consequences, for example CVE-2024-47175, CVE-2024-47176, CVE-2024-47176, and CVE-2024-47177, which leads to the remote code execution (RCE).</a:t>
            </a:r>
            <a:endParaRPr>
              <a:solidFill>
                <a:schemeClr val="dk1"/>
              </a:solidFill>
              <a:latin typeface="Ubuntu Light"/>
              <a:ea typeface="Ubuntu Light"/>
              <a:cs typeface="Ubuntu Light"/>
              <a:sym typeface="Ubuntu Light"/>
            </a:endParaRPr>
          </a:p>
        </p:txBody>
      </p:sp>
      <p:sp>
        <p:nvSpPr>
          <p:cNvPr id="679" name="Google Shape;679;p106"/>
          <p:cNvSpPr/>
          <p:nvPr/>
        </p:nvSpPr>
        <p:spPr>
          <a:xfrm>
            <a:off x="8832300" y="33522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Integrating OpenPrinting Projects into OSS-Fuzz</a:t>
            </a:r>
            <a:endParaRPr b="1">
              <a:latin typeface="Ubuntu"/>
              <a:ea typeface="Ubuntu"/>
              <a:cs typeface="Ubuntu"/>
              <a:sym typeface="Ubuntu"/>
            </a:endParaRPr>
          </a:p>
        </p:txBody>
      </p:sp>
      <p:sp>
        <p:nvSpPr>
          <p:cNvPr id="685" name="Google Shape;685;p107"/>
          <p:cNvSpPr txBox="1"/>
          <p:nvPr>
            <p:ph idx="1" type="body"/>
          </p:nvPr>
        </p:nvSpPr>
        <p:spPr>
          <a:xfrm>
            <a:off x="311700" y="1152475"/>
            <a:ext cx="8476200" cy="3315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Three main projects in OpenPrinting</a:t>
            </a:r>
            <a:endParaRPr>
              <a:solidFill>
                <a:schemeClr val="dk1"/>
              </a:solidFill>
              <a:latin typeface="Ubuntu Light"/>
              <a:ea typeface="Ubuntu Light"/>
              <a:cs typeface="Ubuntu Light"/>
              <a:sym typeface="Ubuntu Light"/>
            </a:endParaRPr>
          </a:p>
          <a:p>
            <a:pPr indent="-330200" lvl="1" marL="914400" rtl="0" algn="l">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c</a:t>
            </a:r>
            <a:r>
              <a:rPr lang="en-GB" sz="1600">
                <a:solidFill>
                  <a:schemeClr val="dk1"/>
                </a:solidFill>
                <a:latin typeface="Courier New"/>
                <a:ea typeface="Courier New"/>
                <a:cs typeface="Courier New"/>
                <a:sym typeface="Courier New"/>
              </a:rPr>
              <a:t>ups</a:t>
            </a:r>
            <a:endParaRPr sz="1600">
              <a:solidFill>
                <a:schemeClr val="dk1"/>
              </a:solidFill>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libcups</a:t>
            </a:r>
            <a:endParaRPr sz="1600">
              <a:solidFill>
                <a:schemeClr val="dk1"/>
              </a:solidFill>
              <a:latin typeface="Courier New"/>
              <a:ea typeface="Courier New"/>
              <a:cs typeface="Courier New"/>
              <a:sym typeface="Courier New"/>
            </a:endParaRPr>
          </a:p>
          <a:p>
            <a:pPr indent="-330200" lvl="1" marL="914400" rtl="0" algn="l">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cups-filters</a:t>
            </a:r>
            <a:endParaRPr sz="1600">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Pending projects</a:t>
            </a:r>
            <a:endParaRPr>
              <a:solidFill>
                <a:schemeClr val="dk1"/>
              </a:solidFill>
              <a:latin typeface="Ubuntu Light"/>
              <a:ea typeface="Ubuntu Light"/>
              <a:cs typeface="Ubuntu Light"/>
              <a:sym typeface="Ubuntu Light"/>
            </a:endParaRPr>
          </a:p>
          <a:p>
            <a:pPr indent="-330200" lvl="1" marL="914400" marR="0" rtl="0" algn="l">
              <a:lnSpc>
                <a:spcPct val="115000"/>
              </a:lnSpc>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cups-filters</a:t>
            </a:r>
            <a:endParaRPr sz="1600">
              <a:solidFill>
                <a:schemeClr val="dk1"/>
              </a:solidFill>
              <a:latin typeface="Courier New"/>
              <a:ea typeface="Courier New"/>
              <a:cs typeface="Courier New"/>
              <a:sym typeface="Courier New"/>
            </a:endParaRPr>
          </a:p>
          <a:p>
            <a:pPr indent="-330200" lvl="1" marL="914400" marR="0" rtl="0" algn="l">
              <a:lnSpc>
                <a:spcPct val="115000"/>
              </a:lnSpc>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libcupsfilters</a:t>
            </a:r>
            <a:endParaRPr sz="1600">
              <a:solidFill>
                <a:schemeClr val="dk1"/>
              </a:solidFill>
              <a:latin typeface="Courier New"/>
              <a:ea typeface="Courier New"/>
              <a:cs typeface="Courier New"/>
              <a:sym typeface="Courier New"/>
            </a:endParaRPr>
          </a:p>
          <a:p>
            <a:pPr indent="-330200" lvl="1" marL="914400" marR="0" rtl="0" algn="l">
              <a:lnSpc>
                <a:spcPct val="115000"/>
              </a:lnSpc>
              <a:spcBef>
                <a:spcPts val="0"/>
              </a:spcBef>
              <a:spcAft>
                <a:spcPts val="0"/>
              </a:spcAft>
              <a:buClr>
                <a:schemeClr val="dk1"/>
              </a:buClr>
              <a:buSzPts val="1600"/>
              <a:buFont typeface="Courier New"/>
              <a:buChar char="○"/>
            </a:pPr>
            <a:r>
              <a:rPr lang="en-GB" sz="1600">
                <a:solidFill>
                  <a:schemeClr val="dk1"/>
                </a:solidFill>
                <a:latin typeface="Courier New"/>
                <a:ea typeface="Courier New"/>
                <a:cs typeface="Courier New"/>
                <a:sym typeface="Courier New"/>
              </a:rPr>
              <a:t>cups-browsed</a:t>
            </a:r>
            <a:endParaRPr sz="1000">
              <a:solidFill>
                <a:schemeClr val="dk1"/>
              </a:solidFill>
              <a:latin typeface="Courier New"/>
              <a:ea typeface="Courier New"/>
              <a:cs typeface="Courier New"/>
              <a:sym typeface="Courier New"/>
            </a:endParaRPr>
          </a:p>
        </p:txBody>
      </p:sp>
      <p:sp>
        <p:nvSpPr>
          <p:cNvPr id="686" name="Google Shape;686;p107"/>
          <p:cNvSpPr/>
          <p:nvPr/>
        </p:nvSpPr>
        <p:spPr>
          <a:xfrm>
            <a:off x="8832300" y="33522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Integrating OpenPrinting Projects into OSS-Fuzz</a:t>
            </a:r>
            <a:endParaRPr b="1">
              <a:latin typeface="Ubuntu"/>
              <a:ea typeface="Ubuntu"/>
              <a:cs typeface="Ubuntu"/>
              <a:sym typeface="Ubuntu"/>
            </a:endParaRPr>
          </a:p>
        </p:txBody>
      </p:sp>
      <p:sp>
        <p:nvSpPr>
          <p:cNvPr id="692" name="Google Shape;692;p108"/>
          <p:cNvSpPr txBox="1"/>
          <p:nvPr>
            <p:ph idx="1" type="body"/>
          </p:nvPr>
        </p:nvSpPr>
        <p:spPr>
          <a:xfrm>
            <a:off x="311700" y="1152475"/>
            <a:ext cx="8476200" cy="3817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Our progress</a:t>
            </a:r>
            <a:endParaRPr>
              <a:solidFill>
                <a:schemeClr val="dk1"/>
              </a:solidFill>
              <a:latin typeface="Ubuntu Light"/>
              <a:ea typeface="Ubuntu Light"/>
              <a:cs typeface="Ubuntu Light"/>
              <a:sym typeface="Ubuntu Light"/>
            </a:endParaRPr>
          </a:p>
          <a:p>
            <a:pPr indent="-330200" lvl="1" marL="914400" rtl="0" algn="l">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41 issues reported with 21 resolved</a:t>
            </a:r>
            <a:endParaRPr sz="1600">
              <a:solidFill>
                <a:schemeClr val="dk1"/>
              </a:solidFill>
              <a:latin typeface="Ubuntu Light"/>
              <a:ea typeface="Ubuntu Light"/>
              <a:cs typeface="Ubuntu Light"/>
              <a:sym typeface="Ubuntu Light"/>
            </a:endParaRPr>
          </a:p>
          <a:p>
            <a:pPr indent="-330200" lvl="1" marL="914400" rtl="0" algn="l">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5000+ LoC changes</a:t>
            </a:r>
            <a:endParaRPr sz="1600">
              <a:solidFill>
                <a:schemeClr val="dk1"/>
              </a:solidFill>
              <a:latin typeface="Ubuntu Light"/>
              <a:ea typeface="Ubuntu Light"/>
              <a:cs typeface="Ubuntu Light"/>
              <a:sym typeface="Ubuntu Light"/>
            </a:endParaRPr>
          </a:p>
          <a:p>
            <a:pPr indent="-330200" lvl="1" marL="914400" rtl="0" algn="l">
              <a:spcBef>
                <a:spcPts val="0"/>
              </a:spcBef>
              <a:spcAft>
                <a:spcPts val="0"/>
              </a:spcAft>
              <a:buSzPts val="1600"/>
              <a:buFont typeface="Ubuntu Light"/>
              <a:buChar char="○"/>
            </a:pPr>
            <a:r>
              <a:rPr lang="en-GB" sz="1600">
                <a:solidFill>
                  <a:schemeClr val="dk1"/>
                </a:solidFill>
                <a:latin typeface="Ubuntu Light"/>
                <a:ea typeface="Ubuntu Light"/>
                <a:cs typeface="Ubuntu Light"/>
                <a:sym typeface="Ubuntu Light"/>
              </a:rPr>
              <a:t>Enabling </a:t>
            </a:r>
            <a:r>
              <a:rPr lang="en-GB" sz="1600" u="sng">
                <a:solidFill>
                  <a:schemeClr val="hlink"/>
                </a:solidFill>
                <a:latin typeface="Ubuntu Light"/>
                <a:ea typeface="Ubuntu Light"/>
                <a:cs typeface="Ubuntu Light"/>
                <a:sym typeface="Ubuntu Light"/>
                <a:hlinkClick r:id="rId3"/>
              </a:rPr>
              <a:t>Fuzz Introspector</a:t>
            </a:r>
            <a:r>
              <a:rPr lang="en-GB">
                <a:solidFill>
                  <a:schemeClr val="dk1"/>
                </a:solidFill>
                <a:latin typeface="Ubuntu Light"/>
                <a:ea typeface="Ubuntu Light"/>
                <a:cs typeface="Ubuntu Light"/>
                <a:sym typeface="Ubuntu Light"/>
              </a:rPr>
              <a:t> </a:t>
            </a:r>
            <a:r>
              <a:rPr lang="en-GB" sz="1600">
                <a:solidFill>
                  <a:schemeClr val="dk1"/>
                </a:solidFill>
                <a:latin typeface="Ubuntu Light"/>
                <a:ea typeface="Ubuntu Light"/>
                <a:cs typeface="Ubuntu Light"/>
                <a:sym typeface="Ubuntu Light"/>
              </a:rPr>
              <a:t>to support LLM-assisted fuzz driver generation (via OSS-Fuzz-Gen).</a:t>
            </a:r>
            <a:endParaRPr b="1" sz="16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en-GB">
                <a:solidFill>
                  <a:schemeClr val="dk1"/>
                </a:solidFill>
                <a:latin typeface="Ubuntu Light"/>
                <a:ea typeface="Ubuntu Light"/>
                <a:cs typeface="Ubuntu Light"/>
                <a:sym typeface="Ubuntu Light"/>
              </a:rPr>
              <a:t>Advanced fuzz integration</a:t>
            </a:r>
            <a:r>
              <a:rPr b="1" lang="en-GB">
                <a:solidFill>
                  <a:schemeClr val="dk1"/>
                </a:solidFill>
                <a:latin typeface="Ubuntu"/>
                <a:ea typeface="Ubuntu"/>
                <a:cs typeface="Ubuntu"/>
                <a:sym typeface="Ubuntu"/>
              </a:rPr>
              <a:t> </a:t>
            </a:r>
            <a:endParaRPr b="1">
              <a:solidFill>
                <a:schemeClr val="dk1"/>
              </a:solidFill>
              <a:latin typeface="Ubuntu"/>
              <a:ea typeface="Ubuntu"/>
              <a:cs typeface="Ubuntu"/>
              <a:sym typeface="Ubuntu"/>
            </a:endParaRPr>
          </a:p>
          <a:p>
            <a:pPr indent="-330200" lvl="1" marL="914400" marR="0" rtl="0" algn="l">
              <a:lnSpc>
                <a:spcPct val="115000"/>
              </a:lnSpc>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From unit testing to fuzz harness</a:t>
            </a:r>
            <a:endParaRPr sz="1600">
              <a:solidFill>
                <a:schemeClr val="dk1"/>
              </a:solidFill>
              <a:latin typeface="Ubuntu Light"/>
              <a:ea typeface="Ubuntu Light"/>
              <a:cs typeface="Ubuntu Light"/>
              <a:sym typeface="Ubuntu Light"/>
            </a:endParaRPr>
          </a:p>
          <a:p>
            <a:pPr indent="-330200" lvl="1" marL="914400" marR="0" rtl="0" algn="l">
              <a:lnSpc>
                <a:spcPct val="115000"/>
              </a:lnSpc>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Adapting various of test input format (e.g., IPP Protocol, PDF file, and </a:t>
            </a:r>
            <a:r>
              <a:rPr lang="en-GB" sz="1600">
                <a:solidFill>
                  <a:schemeClr val="dk1"/>
                </a:solidFill>
                <a:latin typeface="Courier New"/>
                <a:ea typeface="Courier New"/>
                <a:cs typeface="Courier New"/>
                <a:sym typeface="Courier New"/>
              </a:rPr>
              <a:t>argv</a:t>
            </a:r>
            <a:r>
              <a:rPr lang="en-GB" sz="1600">
                <a:solidFill>
                  <a:schemeClr val="dk1"/>
                </a:solidFill>
                <a:latin typeface="Ubuntu Light"/>
                <a:ea typeface="Ubuntu Light"/>
                <a:cs typeface="Ubuntu Light"/>
                <a:sym typeface="Ubuntu Light"/>
              </a:rPr>
              <a:t> input)</a:t>
            </a:r>
            <a:endParaRPr sz="1600">
              <a:solidFill>
                <a:schemeClr val="dk1"/>
              </a:solidFill>
              <a:latin typeface="Ubuntu Light"/>
              <a:ea typeface="Ubuntu Light"/>
              <a:cs typeface="Ubuntu Light"/>
              <a:sym typeface="Ubuntu Light"/>
            </a:endParaRPr>
          </a:p>
          <a:p>
            <a:pPr indent="-330200" lvl="1" marL="914400" marR="0" rtl="0" algn="l">
              <a:lnSpc>
                <a:spcPct val="115000"/>
              </a:lnSpc>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Feedback from Fuzz Introspector</a:t>
            </a:r>
            <a:r>
              <a:rPr lang="en-GB" sz="1600">
                <a:solidFill>
                  <a:schemeClr val="dk1"/>
                </a:solidFill>
                <a:latin typeface="Ubuntu Light"/>
                <a:ea typeface="Ubuntu Light"/>
                <a:cs typeface="Ubuntu Light"/>
                <a:sym typeface="Ubuntu Light"/>
              </a:rPr>
              <a:t> to OSS-Fuzz-Gen</a:t>
            </a:r>
            <a:endParaRPr sz="1600">
              <a:solidFill>
                <a:schemeClr val="dk1"/>
              </a:solidFill>
              <a:latin typeface="Ubuntu Light"/>
              <a:ea typeface="Ubuntu Light"/>
              <a:cs typeface="Ubuntu Light"/>
              <a:sym typeface="Ubuntu Light"/>
            </a:endParaRPr>
          </a:p>
          <a:p>
            <a:pPr indent="-330200" lvl="1" marL="914400" marR="0" rtl="0" algn="l">
              <a:lnSpc>
                <a:spcPct val="115000"/>
              </a:lnSpc>
              <a:spcBef>
                <a:spcPts val="0"/>
              </a:spcBef>
              <a:spcAft>
                <a:spcPts val="0"/>
              </a:spcAft>
              <a:buClr>
                <a:schemeClr val="dk1"/>
              </a:buClr>
              <a:buSzPts val="1600"/>
              <a:buFont typeface="Ubuntu Light"/>
              <a:buChar char="○"/>
            </a:pPr>
            <a:r>
              <a:rPr lang="en-GB" sz="1600">
                <a:solidFill>
                  <a:schemeClr val="dk1"/>
                </a:solidFill>
                <a:latin typeface="Ubuntu Light"/>
                <a:ea typeface="Ubuntu Light"/>
                <a:cs typeface="Ubuntu Light"/>
                <a:sym typeface="Ubuntu Light"/>
              </a:rPr>
              <a:t>Refer to </a:t>
            </a:r>
            <a:r>
              <a:rPr lang="en-GB" sz="1600">
                <a:solidFill>
                  <a:schemeClr val="dk1"/>
                </a:solidFill>
                <a:uFill>
                  <a:noFill/>
                </a:uFill>
                <a:latin typeface="Ubuntu Light"/>
                <a:ea typeface="Ubuntu Light"/>
                <a:cs typeface="Ubuntu Light"/>
                <a:sym typeface="Ubuntu Light"/>
                <a:hlinkClick r:id="rId4">
                  <a:extLst>
                    <a:ext uri="{A12FA001-AC4F-418D-AE19-62706E023703}">
                      <ahyp:hlinkClr val="tx"/>
                    </a:ext>
                  </a:extLst>
                </a:hlinkClick>
              </a:rPr>
              <a:t>our repo</a:t>
            </a:r>
            <a:r>
              <a:rPr lang="en-GB" sz="1600">
                <a:solidFill>
                  <a:schemeClr val="dk1"/>
                </a:solidFill>
                <a:latin typeface="Ubuntu Light"/>
                <a:ea typeface="Ubuntu Light"/>
                <a:cs typeface="Ubuntu Light"/>
                <a:sym typeface="Ubuntu Light"/>
              </a:rPr>
              <a:t>: </a:t>
            </a:r>
            <a:r>
              <a:rPr lang="en-GB" sz="1600" u="sng">
                <a:solidFill>
                  <a:schemeClr val="hlink"/>
                </a:solidFill>
                <a:latin typeface="Ubuntu Light"/>
                <a:ea typeface="Ubuntu Light"/>
                <a:cs typeface="Ubuntu Light"/>
                <a:sym typeface="Ubuntu Light"/>
                <a:hlinkClick r:id="rId5"/>
              </a:rPr>
              <a:t>https://github.com/OpenPrinting/fuzzing</a:t>
            </a:r>
            <a:endParaRPr sz="1600">
              <a:solidFill>
                <a:schemeClr val="dk1"/>
              </a:solidFill>
              <a:latin typeface="Ubuntu Light"/>
              <a:ea typeface="Ubuntu Light"/>
              <a:cs typeface="Ubuntu Light"/>
              <a:sym typeface="Ubuntu Light"/>
            </a:endParaRPr>
          </a:p>
          <a:p>
            <a:pPr indent="0" lvl="0" marL="0" rtl="0" algn="l">
              <a:spcBef>
                <a:spcPts val="1200"/>
              </a:spcBef>
              <a:spcAft>
                <a:spcPts val="1200"/>
              </a:spcAft>
              <a:buNone/>
            </a:pPr>
            <a:r>
              <a:t/>
            </a:r>
            <a:endParaRPr>
              <a:latin typeface="Ubuntu Light"/>
              <a:ea typeface="Ubuntu Light"/>
              <a:cs typeface="Ubuntu Light"/>
              <a:sym typeface="Ubuntu Light"/>
            </a:endParaRPr>
          </a:p>
        </p:txBody>
      </p:sp>
      <p:sp>
        <p:nvSpPr>
          <p:cNvPr id="693" name="Google Shape;693;p108"/>
          <p:cNvSpPr/>
          <p:nvPr/>
        </p:nvSpPr>
        <p:spPr>
          <a:xfrm>
            <a:off x="8832300" y="335225"/>
            <a:ext cx="109800" cy="109800"/>
          </a:xfrm>
          <a:prstGeom prst="ellipse">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OSS-Fuzz-Gen</a:t>
            </a:r>
            <a:endParaRPr b="1">
              <a:latin typeface="Ubuntu"/>
              <a:ea typeface="Ubuntu"/>
              <a:cs typeface="Ubuntu"/>
              <a:sym typeface="Ubuntu"/>
            </a:endParaRPr>
          </a:p>
        </p:txBody>
      </p:sp>
      <p:sp>
        <p:nvSpPr>
          <p:cNvPr id="699" name="Google Shape;699;p109"/>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Given a function, automatically generates fuzz targets.</a:t>
            </a:r>
            <a:endParaRPr>
              <a:solidFill>
                <a:schemeClr val="dk1"/>
              </a:solidFill>
              <a:latin typeface="Ubuntu Light"/>
              <a:ea typeface="Ubuntu Light"/>
              <a:cs typeface="Ubuntu Light"/>
              <a:sym typeface="Ubuntu Light"/>
            </a:endParaRPr>
          </a:p>
        </p:txBody>
      </p:sp>
      <p:graphicFrame>
        <p:nvGraphicFramePr>
          <p:cNvPr id="700" name="Google Shape;700;p109"/>
          <p:cNvGraphicFramePr/>
          <p:nvPr/>
        </p:nvGraphicFramePr>
        <p:xfrm>
          <a:off x="646750" y="1953775"/>
          <a:ext cx="3000000" cy="3000000"/>
        </p:xfrm>
        <a:graphic>
          <a:graphicData uri="http://schemas.openxmlformats.org/drawingml/2006/table">
            <a:tbl>
              <a:tblPr>
                <a:noFill/>
                <a:tableStyleId>{A99B25B8-3968-472A-9100-DA034AFA3E3E}</a:tableStyleId>
              </a:tblPr>
              <a:tblGrid>
                <a:gridCol w="2616825"/>
                <a:gridCol w="2616825"/>
                <a:gridCol w="2616825"/>
              </a:tblGrid>
              <a:tr h="381000">
                <a:tc>
                  <a:txBody>
                    <a:bodyPr/>
                    <a:lstStyle/>
                    <a:p>
                      <a:pPr indent="0" lvl="0" marL="0" rtl="0" algn="ctr">
                        <a:spcBef>
                          <a:spcPts val="0"/>
                        </a:spcBef>
                        <a:spcAft>
                          <a:spcPts val="0"/>
                        </a:spcAft>
                        <a:buNone/>
                      </a:pPr>
                      <a:r>
                        <a:t/>
                      </a:r>
                      <a:endParaRPr sz="1500">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b="1" lang="en-GB" sz="1500">
                          <a:latin typeface="Ubuntu"/>
                          <a:ea typeface="Ubuntu"/>
                          <a:cs typeface="Ubuntu"/>
                          <a:sym typeface="Ubuntu"/>
                        </a:rPr>
                        <a:t>Human-written</a:t>
                      </a:r>
                      <a:endParaRPr b="1" sz="1500">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b="1" lang="en-GB" sz="1500" u="sng">
                          <a:solidFill>
                            <a:schemeClr val="hlink"/>
                          </a:solidFill>
                          <a:latin typeface="Ubuntu"/>
                          <a:ea typeface="Ubuntu"/>
                          <a:cs typeface="Ubuntu"/>
                          <a:sym typeface="Ubuntu"/>
                          <a:hlinkClick r:id="rId3"/>
                        </a:rPr>
                        <a:t>OSS-Fuzz-Gen</a:t>
                      </a:r>
                      <a:endParaRPr b="1" sz="1500">
                        <a:latin typeface="Ubuntu"/>
                        <a:ea typeface="Ubuntu"/>
                        <a:cs typeface="Ubuntu"/>
                        <a:sym typeface="Ubuntu"/>
                      </a:endParaRPr>
                    </a:p>
                  </a:txBody>
                  <a:tcPr marT="91425" marB="91425" marR="91425" marL="91425" anchor="ctr"/>
                </a:tc>
              </a:tr>
              <a:tr h="381000">
                <a:tc>
                  <a:txBody>
                    <a:bodyPr/>
                    <a:lstStyle/>
                    <a:p>
                      <a:pPr indent="0" lvl="0" marL="0" rtl="0" algn="ctr">
                        <a:spcBef>
                          <a:spcPts val="0"/>
                        </a:spcBef>
                        <a:spcAft>
                          <a:spcPts val="0"/>
                        </a:spcAft>
                        <a:buNone/>
                      </a:pPr>
                      <a:r>
                        <a:rPr b="1" lang="en-GB" sz="1500">
                          <a:solidFill>
                            <a:srgbClr val="000000"/>
                          </a:solidFill>
                          <a:latin typeface="Ubuntu"/>
                          <a:ea typeface="Ubuntu"/>
                          <a:cs typeface="Ubuntu"/>
                          <a:sym typeface="Ubuntu"/>
                        </a:rPr>
                        <a:t>Fuzzing knowledge</a:t>
                      </a:r>
                      <a:endParaRPr b="1" sz="1500">
                        <a:solidFill>
                          <a:srgbClr val="000000"/>
                        </a:solidFill>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Some required</a:t>
                      </a:r>
                      <a:endParaRPr sz="1500">
                        <a:latin typeface="Ubuntu Light"/>
                        <a:ea typeface="Ubuntu Light"/>
                        <a:cs typeface="Ubuntu Light"/>
                        <a:sym typeface="Ubuntu Light"/>
                      </a:endParaRPr>
                    </a:p>
                  </a:txBody>
                  <a:tcPr marT="91425" marB="91425" marR="91425" marL="91425" anchor="ctr"/>
                </a:tc>
                <a:tc>
                  <a:txBody>
                    <a:bodyPr/>
                    <a:lstStyle/>
                    <a:p>
                      <a:pPr indent="0" lvl="0" marL="0" rtl="0" algn="ctr">
                        <a:spcBef>
                          <a:spcPts val="0"/>
                        </a:spcBef>
                        <a:spcAft>
                          <a:spcPts val="0"/>
                        </a:spcAft>
                        <a:buNone/>
                      </a:pPr>
                      <a:r>
                        <a:rPr lang="en-GB" sz="1500">
                          <a:solidFill>
                            <a:srgbClr val="000000"/>
                          </a:solidFill>
                          <a:latin typeface="Ubuntu Light"/>
                          <a:ea typeface="Ubuntu Light"/>
                          <a:cs typeface="Ubuntu Light"/>
                          <a:sym typeface="Ubuntu Light"/>
                        </a:rPr>
                        <a:t>LLM pretrained</a:t>
                      </a:r>
                      <a:endParaRPr sz="1500">
                        <a:solidFill>
                          <a:srgbClr val="000000"/>
                        </a:solidFill>
                        <a:latin typeface="Ubuntu Light"/>
                        <a:ea typeface="Ubuntu Light"/>
                        <a:cs typeface="Ubuntu Light"/>
                        <a:sym typeface="Ubuntu Light"/>
                      </a:endParaRPr>
                    </a:p>
                  </a:txBody>
                  <a:tcPr marT="91425" marB="91425" marR="91425" marL="91425" anchor="ctr"/>
                </a:tc>
              </a:tr>
              <a:tr h="381000">
                <a:tc>
                  <a:txBody>
                    <a:bodyPr/>
                    <a:lstStyle/>
                    <a:p>
                      <a:pPr indent="0" lvl="0" marL="0" rtl="0" algn="ctr">
                        <a:spcBef>
                          <a:spcPts val="0"/>
                        </a:spcBef>
                        <a:spcAft>
                          <a:spcPts val="0"/>
                        </a:spcAft>
                        <a:buNone/>
                      </a:pPr>
                      <a:r>
                        <a:rPr b="1" lang="en-GB" sz="1500">
                          <a:solidFill>
                            <a:srgbClr val="000000"/>
                          </a:solidFill>
                          <a:latin typeface="Ubuntu"/>
                          <a:ea typeface="Ubuntu"/>
                          <a:cs typeface="Ubuntu"/>
                          <a:sym typeface="Ubuntu"/>
                        </a:rPr>
                        <a:t>Project domain knowledge</a:t>
                      </a:r>
                      <a:endParaRPr b="1" sz="1500">
                        <a:solidFill>
                          <a:srgbClr val="000000"/>
                        </a:solidFill>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lang="en-GB" sz="1500">
                          <a:solidFill>
                            <a:srgbClr val="000000"/>
                          </a:solidFill>
                          <a:latin typeface="Ubuntu Light"/>
                          <a:ea typeface="Ubuntu Light"/>
                          <a:cs typeface="Ubuntu Light"/>
                          <a:sym typeface="Ubuntu Light"/>
                        </a:rPr>
                        <a:t>Required</a:t>
                      </a:r>
                      <a:endParaRPr sz="1500">
                        <a:solidFill>
                          <a:srgbClr val="000000"/>
                        </a:solidFill>
                        <a:latin typeface="Ubuntu Light"/>
                        <a:ea typeface="Ubuntu Light"/>
                        <a:cs typeface="Ubuntu Light"/>
                        <a:sym typeface="Ubuntu Light"/>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Programmatically supplied in prompts</a:t>
                      </a:r>
                      <a:endParaRPr sz="1500">
                        <a:latin typeface="Ubuntu Light"/>
                        <a:ea typeface="Ubuntu Light"/>
                        <a:cs typeface="Ubuntu Light"/>
                        <a:sym typeface="Ubuntu Light"/>
                      </a:endParaRPr>
                    </a:p>
                  </a:txBody>
                  <a:tcPr marT="91425" marB="91425" marR="91425" marL="91425" anchor="ctr"/>
                </a:tc>
              </a:tr>
              <a:tr h="381000">
                <a:tc>
                  <a:txBody>
                    <a:bodyPr/>
                    <a:lstStyle/>
                    <a:p>
                      <a:pPr indent="0" lvl="0" marL="0" rtl="0" algn="ctr">
                        <a:spcBef>
                          <a:spcPts val="0"/>
                        </a:spcBef>
                        <a:spcAft>
                          <a:spcPts val="0"/>
                        </a:spcAft>
                        <a:buNone/>
                      </a:pPr>
                      <a:r>
                        <a:rPr b="1" lang="en-GB" sz="1500">
                          <a:latin typeface="Ubuntu"/>
                          <a:ea typeface="Ubuntu"/>
                          <a:cs typeface="Ubuntu"/>
                          <a:sym typeface="Ubuntu"/>
                        </a:rPr>
                        <a:t>Time</a:t>
                      </a:r>
                      <a:endParaRPr b="1" sz="1500">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Hours-Days</a:t>
                      </a:r>
                      <a:endParaRPr sz="1500">
                        <a:latin typeface="Ubuntu Light"/>
                        <a:ea typeface="Ubuntu Light"/>
                        <a:cs typeface="Ubuntu Light"/>
                        <a:sym typeface="Ubuntu Light"/>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Seconds</a:t>
                      </a:r>
                      <a:endParaRPr sz="1500">
                        <a:latin typeface="Ubuntu Light"/>
                        <a:ea typeface="Ubuntu Light"/>
                        <a:cs typeface="Ubuntu Light"/>
                        <a:sym typeface="Ubuntu Light"/>
                      </a:endParaRPr>
                    </a:p>
                  </a:txBody>
                  <a:tcPr marT="91425" marB="91425" marR="91425" marL="91425" anchor="ctr"/>
                </a:tc>
              </a:tr>
              <a:tr h="381000">
                <a:tc>
                  <a:txBody>
                    <a:bodyPr/>
                    <a:lstStyle/>
                    <a:p>
                      <a:pPr indent="0" lvl="0" marL="0" rtl="0" algn="ctr">
                        <a:spcBef>
                          <a:spcPts val="0"/>
                        </a:spcBef>
                        <a:spcAft>
                          <a:spcPts val="0"/>
                        </a:spcAft>
                        <a:buNone/>
                      </a:pPr>
                      <a:r>
                        <a:rPr b="1" lang="en-GB" sz="1500">
                          <a:latin typeface="Ubuntu"/>
                          <a:ea typeface="Ubuntu"/>
                          <a:cs typeface="Ubuntu"/>
                          <a:sym typeface="Ubuntu"/>
                        </a:rPr>
                        <a:t>Cost</a:t>
                      </a:r>
                      <a:endParaRPr b="1" sz="1500">
                        <a:latin typeface="Ubuntu"/>
                        <a:ea typeface="Ubuntu"/>
                        <a:cs typeface="Ubuntu"/>
                        <a:sym typeface="Ubuntu"/>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$1000+</a:t>
                      </a:r>
                      <a:endParaRPr sz="1500">
                        <a:latin typeface="Ubuntu Light"/>
                        <a:ea typeface="Ubuntu Light"/>
                        <a:cs typeface="Ubuntu Light"/>
                        <a:sym typeface="Ubuntu Light"/>
                      </a:endParaRPr>
                    </a:p>
                  </a:txBody>
                  <a:tcPr marT="91425" marB="91425" marR="91425" marL="91425" anchor="ctr"/>
                </a:tc>
                <a:tc>
                  <a:txBody>
                    <a:bodyPr/>
                    <a:lstStyle/>
                    <a:p>
                      <a:pPr indent="0" lvl="0" marL="0" rtl="0" algn="ctr">
                        <a:spcBef>
                          <a:spcPts val="0"/>
                        </a:spcBef>
                        <a:spcAft>
                          <a:spcPts val="0"/>
                        </a:spcAft>
                        <a:buNone/>
                      </a:pPr>
                      <a:r>
                        <a:rPr lang="en-GB" sz="1500">
                          <a:latin typeface="Ubuntu Light"/>
                          <a:ea typeface="Ubuntu Light"/>
                          <a:cs typeface="Ubuntu Light"/>
                          <a:sym typeface="Ubuntu Light"/>
                        </a:rPr>
                        <a:t>$0.1-</a:t>
                      </a:r>
                      <a:endParaRPr sz="1500">
                        <a:latin typeface="Ubuntu Light"/>
                        <a:ea typeface="Ubuntu Light"/>
                        <a:cs typeface="Ubuntu Light"/>
                        <a:sym typeface="Ubuntu Light"/>
                      </a:endParaRPr>
                    </a:p>
                  </a:txBody>
                  <a:tcPr marT="91425" marB="91425" marR="91425" marL="91425" anchor="ctr"/>
                </a:tc>
              </a:tr>
            </a:tbl>
          </a:graphicData>
        </a:graphic>
      </p:graphicFrame>
      <p:sp>
        <p:nvSpPr>
          <p:cNvPr id="701" name="Google Shape;701;p109"/>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OSS-Fuzz-Gen</a:t>
            </a:r>
            <a:r>
              <a:rPr b="1" lang="en-GB">
                <a:latin typeface="Ubuntu"/>
                <a:ea typeface="Ubuntu"/>
                <a:cs typeface="Ubuntu"/>
                <a:sym typeface="Ubuntu"/>
              </a:rPr>
              <a:t> Trophies</a:t>
            </a:r>
            <a:endParaRPr b="1">
              <a:latin typeface="Ubuntu"/>
              <a:ea typeface="Ubuntu"/>
              <a:cs typeface="Ubuntu"/>
              <a:sym typeface="Ubuntu"/>
            </a:endParaRPr>
          </a:p>
        </p:txBody>
      </p:sp>
      <p:sp>
        <p:nvSpPr>
          <p:cNvPr id="707" name="Google Shape;707;p110"/>
          <p:cNvSpPr txBox="1"/>
          <p:nvPr>
            <p:ph idx="1" type="body"/>
          </p:nvPr>
        </p:nvSpPr>
        <p:spPr>
          <a:xfrm>
            <a:off x="311700" y="1102350"/>
            <a:ext cx="8520600" cy="140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Ubuntu Light"/>
              <a:buChar char="●"/>
            </a:pPr>
            <a:r>
              <a:rPr lang="en-GB">
                <a:solidFill>
                  <a:schemeClr val="dk1"/>
                </a:solidFill>
                <a:latin typeface="Ubuntu Light"/>
                <a:ea typeface="Ubuntu Light"/>
                <a:cs typeface="Ubuntu Light"/>
                <a:sym typeface="Ubuntu Light"/>
              </a:rPr>
              <a:t>U</a:t>
            </a:r>
            <a:r>
              <a:rPr lang="en-GB">
                <a:solidFill>
                  <a:schemeClr val="dk1"/>
                </a:solidFill>
                <a:latin typeface="Ubuntu Light"/>
                <a:ea typeface="Ubuntu Light"/>
                <a:cs typeface="Ubuntu Light"/>
                <a:sym typeface="Ubuntu Light"/>
              </a:rPr>
              <a:t>ncovered 26 new bugs (e.g., </a:t>
            </a:r>
            <a:r>
              <a:rPr lang="en-GB" u="sng">
                <a:solidFill>
                  <a:schemeClr val="hlink"/>
                </a:solidFill>
                <a:latin typeface="Ubuntu Light"/>
                <a:ea typeface="Ubuntu Light"/>
                <a:cs typeface="Ubuntu Light"/>
                <a:sym typeface="Ubuntu Light"/>
                <a:hlinkClick r:id="rId3"/>
              </a:rPr>
              <a:t>CVE-2024-9143</a:t>
            </a:r>
            <a:r>
              <a:rPr lang="en-GB">
                <a:solidFill>
                  <a:schemeClr val="dk1"/>
                </a:solidFill>
                <a:latin typeface="Ubuntu Light"/>
                <a:ea typeface="Ubuntu Light"/>
                <a:cs typeface="Ubuntu Light"/>
                <a:sym typeface="Ubuntu Light"/>
              </a:rPr>
              <a:t>) in projects were previously thoroughly fuzzed with tons of CPU hours</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rgbClr val="202124"/>
              </a:buClr>
              <a:buSzPts val="1800"/>
              <a:buFont typeface="Ubuntu Light"/>
              <a:buChar char="●"/>
            </a:pPr>
            <a:r>
              <a:rPr lang="en-GB" u="sng">
                <a:solidFill>
                  <a:schemeClr val="hlink"/>
                </a:solidFill>
                <a:latin typeface="Ubuntu Light"/>
                <a:ea typeface="Ubuntu Light"/>
                <a:cs typeface="Ubuntu Light"/>
                <a:sym typeface="Ubuntu Light"/>
                <a:hlinkClick r:id="rId4"/>
              </a:rPr>
              <a:t>Contact us</a:t>
            </a:r>
            <a:r>
              <a:rPr lang="en-GB">
                <a:solidFill>
                  <a:schemeClr val="dk1"/>
                </a:solidFill>
                <a:latin typeface="Ubuntu Light"/>
                <a:ea typeface="Ubuntu Light"/>
                <a:cs typeface="Ubuntu Light"/>
                <a:sym typeface="Ubuntu Light"/>
              </a:rPr>
              <a:t> to apply OSS-Fuzz-Gen to a new project or apply your ideas to it.</a:t>
            </a:r>
            <a:endParaRPr>
              <a:solidFill>
                <a:schemeClr val="dk1"/>
              </a:solidFill>
              <a:latin typeface="Ubuntu Light"/>
              <a:ea typeface="Ubuntu Light"/>
              <a:cs typeface="Ubuntu Light"/>
              <a:sym typeface="Ubuntu Light"/>
            </a:endParaRPr>
          </a:p>
        </p:txBody>
      </p:sp>
      <p:graphicFrame>
        <p:nvGraphicFramePr>
          <p:cNvPr id="708" name="Google Shape;708;p110"/>
          <p:cNvGraphicFramePr/>
          <p:nvPr/>
        </p:nvGraphicFramePr>
        <p:xfrm>
          <a:off x="311706" y="2329950"/>
          <a:ext cx="3000000" cy="3000000"/>
        </p:xfrm>
        <a:graphic>
          <a:graphicData uri="http://schemas.openxmlformats.org/drawingml/2006/table">
            <a:tbl>
              <a:tblPr>
                <a:noFill/>
                <a:tableStyleId>{A99B25B8-3968-472A-9100-DA034AFA3E3E}</a:tableStyleId>
              </a:tblPr>
              <a:tblGrid>
                <a:gridCol w="1963475"/>
                <a:gridCol w="1689725"/>
              </a:tblGrid>
              <a:tr h="10650">
                <a:tc>
                  <a:txBody>
                    <a:bodyPr/>
                    <a:lstStyle/>
                    <a:p>
                      <a:pPr indent="0" lvl="0" marL="0" rtl="0" algn="ctr">
                        <a:spcBef>
                          <a:spcPts val="0"/>
                        </a:spcBef>
                        <a:spcAft>
                          <a:spcPts val="0"/>
                        </a:spcAft>
                        <a:buNone/>
                      </a:pPr>
                      <a:r>
                        <a:rPr b="1" lang="en-GB" sz="1000">
                          <a:latin typeface="Ubuntu"/>
                          <a:ea typeface="Ubuntu"/>
                          <a:cs typeface="Ubuntu"/>
                          <a:sym typeface="Ubuntu"/>
                        </a:rPr>
                        <a:t>Project</a:t>
                      </a:r>
                      <a:endParaRPr b="1" sz="1000">
                        <a:latin typeface="Ubuntu"/>
                        <a:ea typeface="Ubuntu"/>
                        <a:cs typeface="Ubuntu"/>
                        <a:sym typeface="Ubuntu"/>
                      </a:endParaRPr>
                    </a:p>
                  </a:txBody>
                  <a:tcPr marT="22850" marB="22850" marR="22850" marL="22850"/>
                </a:tc>
                <a:tc>
                  <a:txBody>
                    <a:bodyPr/>
                    <a:lstStyle/>
                    <a:p>
                      <a:pPr indent="0" lvl="0" marL="0" rtl="0" algn="ctr">
                        <a:spcBef>
                          <a:spcPts val="0"/>
                        </a:spcBef>
                        <a:spcAft>
                          <a:spcPts val="0"/>
                        </a:spcAft>
                        <a:buNone/>
                      </a:pPr>
                      <a:r>
                        <a:rPr b="1" lang="en-GB" sz="1000">
                          <a:latin typeface="Ubuntu"/>
                          <a:ea typeface="Ubuntu"/>
                          <a:cs typeface="Ubuntu"/>
                          <a:sym typeface="Ubuntu"/>
                        </a:rPr>
                        <a:t>Bug Type</a:t>
                      </a:r>
                      <a:endParaRPr b="1" sz="1000">
                        <a:solidFill>
                          <a:srgbClr val="F0F6FC"/>
                        </a:solidFill>
                        <a:highlight>
                          <a:srgbClr val="0D1117"/>
                        </a:highlight>
                        <a:latin typeface="Ubuntu"/>
                        <a:ea typeface="Ubuntu"/>
                        <a:cs typeface="Ubuntu"/>
                        <a:sym typeface="Ubuntu"/>
                      </a:endParaRPr>
                    </a:p>
                  </a:txBody>
                  <a:tcPr marT="22850" marB="22850" marR="22850" marL="228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5">
                            <a:extLst>
                              <a:ext uri="{A12FA001-AC4F-418D-AE19-62706E023703}">
                                <ahyp:hlinkClr val="tx"/>
                              </a:ext>
                            </a:extLst>
                          </a:hlinkClick>
                        </a:rPr>
                        <a:t>cJSON</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6"/>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7">
                            <a:extLst>
                              <a:ext uri="{A12FA001-AC4F-418D-AE19-62706E023703}">
                                <ahyp:hlinkClr val="tx"/>
                              </a:ext>
                            </a:extLst>
                          </a:hlinkClick>
                        </a:rPr>
                        <a:t>libplist</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8"/>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9">
                            <a:extLst>
                              <a:ext uri="{A12FA001-AC4F-418D-AE19-62706E023703}">
                                <ahyp:hlinkClr val="tx"/>
                              </a:ext>
                            </a:extLst>
                          </a:hlinkClick>
                        </a:rPr>
                        <a:t>hunspell</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10"/>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11">
                            <a:extLst>
                              <a:ext uri="{A12FA001-AC4F-418D-AE19-62706E023703}">
                                <ahyp:hlinkClr val="tx"/>
                              </a:ext>
                            </a:extLst>
                          </a:hlinkClick>
                        </a:rPr>
                        <a:t>zstd</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12"/>
                        </a:rPr>
                        <a:t>OOB write</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13">
                            <a:extLst>
                              <a:ext uri="{A12FA001-AC4F-418D-AE19-62706E023703}">
                                <ahyp:hlinkClr val="tx"/>
                              </a:ext>
                            </a:extLst>
                          </a:hlinkClick>
                        </a:rPr>
                        <a:t>gdbm</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14"/>
                        </a:rPr>
                        <a:t>Stack buffer underflow</a:t>
                      </a:r>
                      <a:endParaRPr sz="1000" u="sng">
                        <a:solidFill>
                          <a:schemeClr val="hlink"/>
                        </a:solidFill>
                        <a:latin typeface="Ubuntu"/>
                        <a:ea typeface="Ubuntu"/>
                        <a:cs typeface="Ubuntu"/>
                        <a:sym typeface="Ubuntu"/>
                      </a:endParaRPr>
                    </a:p>
                  </a:txBody>
                  <a:tcPr marT="14300" marB="14300" marR="30950" marL="30950"/>
                </a:tc>
              </a:tr>
              <a:tr h="1825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15">
                            <a:extLst>
                              <a:ext uri="{A12FA001-AC4F-418D-AE19-62706E023703}">
                                <ahyp:hlinkClr val="tx"/>
                              </a:ext>
                            </a:extLst>
                          </a:hlinkClick>
                        </a:rPr>
                        <a:t>hoextdown</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16"/>
                        </a:rPr>
                        <a:t>Use of uninitialised memory</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17">
                            <a:extLst>
                              <a:ext uri="{A12FA001-AC4F-418D-AE19-62706E023703}">
                                <ahyp:hlinkClr val="tx"/>
                              </a:ext>
                            </a:extLst>
                          </a:hlinkClick>
                        </a:rPr>
                        <a:t>pjsip</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18"/>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19">
                            <a:extLst>
                              <a:ext uri="{A12FA001-AC4F-418D-AE19-62706E023703}">
                                <ahyp:hlinkClr val="tx"/>
                              </a:ext>
                            </a:extLst>
                          </a:hlinkClick>
                        </a:rPr>
                        <a:t>pjsip</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20"/>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21">
                            <a:extLst>
                              <a:ext uri="{A12FA001-AC4F-418D-AE19-62706E023703}">
                                <ahyp:hlinkClr val="tx"/>
                              </a:ext>
                            </a:extLst>
                          </a:hlinkClick>
                        </a:rPr>
                        <a:t>gpac</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22"/>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23">
                            <a:extLst>
                              <a:ext uri="{A12FA001-AC4F-418D-AE19-62706E023703}">
                                <ahyp:hlinkClr val="tx"/>
                              </a:ext>
                            </a:extLst>
                          </a:hlinkClick>
                        </a:rPr>
                        <a:t>gpac</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24"/>
                        </a:rPr>
                        <a:t>OOB read/write</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25">
                            <a:extLst>
                              <a:ext uri="{A12FA001-AC4F-418D-AE19-62706E023703}">
                                <ahyp:hlinkClr val="tx"/>
                              </a:ext>
                            </a:extLst>
                          </a:hlinkClick>
                        </a:rPr>
                        <a:t>gpac</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26"/>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27">
                            <a:extLst>
                              <a:ext uri="{A12FA001-AC4F-418D-AE19-62706E023703}">
                                <ahyp:hlinkClr val="tx"/>
                              </a:ext>
                            </a:extLst>
                          </a:hlinkClick>
                        </a:rPr>
                        <a:t>gpac</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28"/>
                        </a:rPr>
                        <a:t>OOB read</a:t>
                      </a:r>
                      <a:endParaRPr sz="1000" u="sng">
                        <a:solidFill>
                          <a:schemeClr val="hlink"/>
                        </a:solidFill>
                        <a:latin typeface="Ubuntu"/>
                        <a:ea typeface="Ubuntu"/>
                        <a:cs typeface="Ubuntu"/>
                        <a:sym typeface="Ubuntu"/>
                      </a:endParaRPr>
                    </a:p>
                  </a:txBody>
                  <a:tcPr marT="14300" marB="14300" marR="30950" marL="30950"/>
                </a:tc>
              </a:tr>
              <a:tr h="95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29">
                            <a:extLst>
                              <a:ext uri="{A12FA001-AC4F-418D-AE19-62706E023703}">
                                <ahyp:hlinkClr val="tx"/>
                              </a:ext>
                            </a:extLst>
                          </a:hlinkClick>
                        </a:rPr>
                        <a:t>sqlite3</a:t>
                      </a:r>
                      <a:endParaRPr sz="1000" u="sng">
                        <a:solidFill>
                          <a:srgbClr val="0000EE"/>
                        </a:solidFill>
                        <a:latin typeface="Ubuntu Mono"/>
                        <a:ea typeface="Ubuntu Mono"/>
                        <a:cs typeface="Ubuntu Mono"/>
                        <a:sym typeface="Ubuntu Mono"/>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30"/>
                        </a:rPr>
                        <a:t>OOB read</a:t>
                      </a:r>
                      <a:endParaRPr sz="1000" u="sng">
                        <a:solidFill>
                          <a:schemeClr val="hlink"/>
                        </a:solidFill>
                        <a:latin typeface="Ubuntu"/>
                        <a:ea typeface="Ubuntu"/>
                        <a:cs typeface="Ubuntu"/>
                        <a:sym typeface="Ubuntu"/>
                      </a:endParaRPr>
                    </a:p>
                  </a:txBody>
                  <a:tcPr marT="14300" marB="14300" marR="30950" marL="30950"/>
                </a:tc>
              </a:tr>
            </a:tbl>
          </a:graphicData>
        </a:graphic>
      </p:graphicFrame>
      <p:graphicFrame>
        <p:nvGraphicFramePr>
          <p:cNvPr id="709" name="Google Shape;709;p110"/>
          <p:cNvGraphicFramePr/>
          <p:nvPr/>
        </p:nvGraphicFramePr>
        <p:xfrm>
          <a:off x="4095906" y="2329938"/>
          <a:ext cx="3000000" cy="3000000"/>
        </p:xfrm>
        <a:graphic>
          <a:graphicData uri="http://schemas.openxmlformats.org/drawingml/2006/table">
            <a:tbl>
              <a:tblPr>
                <a:noFill/>
                <a:tableStyleId>{A99B25B8-3968-472A-9100-DA034AFA3E3E}</a:tableStyleId>
              </a:tblPr>
              <a:tblGrid>
                <a:gridCol w="2368200"/>
                <a:gridCol w="2368200"/>
              </a:tblGrid>
              <a:tr h="95250">
                <a:tc>
                  <a:txBody>
                    <a:bodyPr/>
                    <a:lstStyle/>
                    <a:p>
                      <a:pPr indent="0" lvl="0" marL="0" rtl="0" algn="ctr">
                        <a:lnSpc>
                          <a:spcPct val="115000"/>
                        </a:lnSpc>
                        <a:spcBef>
                          <a:spcPts val="0"/>
                        </a:spcBef>
                        <a:spcAft>
                          <a:spcPts val="0"/>
                        </a:spcAft>
                        <a:buNone/>
                      </a:pPr>
                      <a:r>
                        <a:rPr b="1" lang="en-GB" sz="1000">
                          <a:latin typeface="Ubuntu"/>
                          <a:ea typeface="Ubuntu"/>
                          <a:cs typeface="Ubuntu"/>
                          <a:sym typeface="Ubuntu"/>
                        </a:rPr>
                        <a:t>Project</a:t>
                      </a:r>
                      <a:endParaRPr b="1" sz="1000">
                        <a:solidFill>
                          <a:schemeClr val="dk1"/>
                        </a:solidFill>
                        <a:latin typeface="Ubuntu"/>
                        <a:ea typeface="Ubuntu"/>
                        <a:cs typeface="Ubuntu"/>
                        <a:sym typeface="Ubuntu"/>
                      </a:endParaRPr>
                    </a:p>
                  </a:txBody>
                  <a:tcPr marT="22850" marB="22850" marR="22850" marL="228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Ubuntu"/>
                          <a:ea typeface="Ubuntu"/>
                          <a:cs typeface="Ubuntu"/>
                          <a:sym typeface="Ubuntu"/>
                        </a:rPr>
                        <a:t>Bug Type</a:t>
                      </a:r>
                      <a:endParaRPr b="1" sz="1000">
                        <a:solidFill>
                          <a:srgbClr val="F0F6FC"/>
                        </a:solidFill>
                        <a:highlight>
                          <a:srgbClr val="0D1117"/>
                        </a:highlight>
                        <a:latin typeface="Ubuntu"/>
                        <a:ea typeface="Ubuntu"/>
                        <a:cs typeface="Ubuntu"/>
                        <a:sym typeface="Ubuntu"/>
                      </a:endParaRPr>
                    </a:p>
                  </a:txBody>
                  <a:tcPr marT="22850" marB="22850" marR="22850" marL="228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31">
                            <a:extLst>
                              <a:ext uri="{A12FA001-AC4F-418D-AE19-62706E023703}">
                                <ahyp:hlinkClr val="tx"/>
                              </a:ext>
                            </a:extLst>
                          </a:hlinkClick>
                        </a:rPr>
                        <a:t>htslib</a:t>
                      </a:r>
                      <a:endParaRPr sz="1000">
                        <a:solidFill>
                          <a:srgbClr val="0000EE"/>
                        </a:solidFill>
                        <a:latin typeface="Ubuntu Mono"/>
                        <a:ea typeface="Ubuntu Mono"/>
                        <a:cs typeface="Ubuntu Mono"/>
                        <a:sym typeface="Ubuntu Mono"/>
                      </a:endParaRPr>
                    </a:p>
                  </a:txBody>
                  <a:tcPr marT="14300" marB="14300" marR="30950" marL="3095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32">
                            <a:extLst>
                              <a:ext uri="{A12FA001-AC4F-418D-AE19-62706E023703}">
                                <ahyp:hlinkClr val="tx"/>
                              </a:ext>
                            </a:extLst>
                          </a:hlinkClick>
                        </a:rPr>
                        <a:t>OOB read</a:t>
                      </a:r>
                      <a:r>
                        <a:rPr lang="en-GB" sz="1000" u="sng">
                          <a:solidFill>
                            <a:srgbClr val="0298A8"/>
                          </a:solidFill>
                          <a:latin typeface="Ubuntu"/>
                          <a:ea typeface="Ubuntu"/>
                          <a:cs typeface="Ubuntu"/>
                          <a:sym typeface="Ubuntu"/>
                        </a:rPr>
                        <a:t> </a:t>
                      </a:r>
                      <a:endParaRPr sz="1000" u="sng">
                        <a:solidFill>
                          <a:srgbClr val="0298A8"/>
                        </a:solidFill>
                        <a:latin typeface="Ubuntu"/>
                        <a:ea typeface="Ubuntu"/>
                        <a:cs typeface="Ubuntu"/>
                        <a:sym typeface="Ubuntu"/>
                      </a:endParaRPr>
                    </a:p>
                  </a:txBody>
                  <a:tcPr marT="14300" marB="14300" marR="30950" marL="3095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33">
                            <a:extLst>
                              <a:ext uri="{A12FA001-AC4F-418D-AE19-62706E023703}">
                                <ahyp:hlinkClr val="tx"/>
                              </a:ext>
                            </a:extLst>
                          </a:hlinkClick>
                        </a:rPr>
                        <a:t>libical</a:t>
                      </a:r>
                      <a:endParaRPr sz="1000">
                        <a:solidFill>
                          <a:srgbClr val="0000EE"/>
                        </a:solidFill>
                        <a:latin typeface="Ubuntu Mono"/>
                        <a:ea typeface="Ubuntu Mono"/>
                        <a:cs typeface="Ubuntu Mono"/>
                        <a:sym typeface="Ubuntu Mono"/>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34">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35">
                            <a:extLst>
                              <a:ext uri="{A12FA001-AC4F-418D-AE19-62706E023703}">
                                <ahyp:hlinkClr val="tx"/>
                              </a:ext>
                            </a:extLst>
                          </a:hlinkClick>
                        </a:rPr>
                        <a:t>croaring</a:t>
                      </a:r>
                      <a:endParaRPr sz="1000">
                        <a:solidFill>
                          <a:srgbClr val="0000EE"/>
                        </a:solidFill>
                        <a:latin typeface="Ubuntu Mono"/>
                        <a:ea typeface="Ubuntu Mono"/>
                        <a:cs typeface="Ubuntu Mono"/>
                        <a:sym typeface="Ubuntu Mono"/>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36">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u="sng">
                          <a:solidFill>
                            <a:srgbClr val="0000EE"/>
                          </a:solidFill>
                          <a:latin typeface="Ubuntu Mono"/>
                          <a:ea typeface="Ubuntu Mono"/>
                          <a:cs typeface="Ubuntu Mono"/>
                          <a:sym typeface="Ubuntu Mono"/>
                          <a:hlinkClick r:id="rId37">
                            <a:extLst>
                              <a:ext uri="{A12FA001-AC4F-418D-AE19-62706E023703}">
                                <ahyp:hlinkClr val="tx"/>
                              </a:ext>
                            </a:extLst>
                          </a:hlinkClick>
                        </a:rPr>
                        <a:t>openssl</a:t>
                      </a:r>
                      <a:endParaRPr sz="1000">
                        <a:solidFill>
                          <a:srgbClr val="0000EE"/>
                        </a:solidFill>
                        <a:latin typeface="Ubuntu Mono"/>
                        <a:ea typeface="Ubuntu Mono"/>
                        <a:cs typeface="Ubuntu Mono"/>
                        <a:sym typeface="Ubuntu Mono"/>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38"/>
                        </a:rPr>
                        <a:t>OOB read/write</a:t>
                      </a:r>
                      <a:endParaRPr sz="1000" u="sng">
                        <a:solidFill>
                          <a:srgbClr val="0298A8"/>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39">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lnT cap="flat" cmpd="sng" w="9525">
                      <a:solidFill>
                        <a:srgbClr val="9E9E9E"/>
                      </a:solidFill>
                      <a:prstDash val="solid"/>
                      <a:round/>
                      <a:headEnd len="sm" w="sm" type="none"/>
                      <a:tailEnd len="sm" w="sm" type="none"/>
                    </a:lnT>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40">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41">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42">
                            <a:extLst>
                              <a:ext uri="{A12FA001-AC4F-418D-AE19-62706E023703}">
                                <ahyp:hlinkClr val="tx"/>
                              </a:ext>
                            </a:extLst>
                          </a:hlinkClick>
                        </a:rPr>
                        <a:t>OOB read</a:t>
                      </a:r>
                      <a:endParaRPr sz="1000" u="sng">
                        <a:solidFill>
                          <a:srgbClr val="0298A8"/>
                        </a:solidFill>
                        <a:latin typeface="Ubuntu"/>
                        <a:ea typeface="Ubuntu"/>
                        <a:cs typeface="Ubuntu"/>
                        <a:sym typeface="Ubuntu"/>
                      </a:endParaRPr>
                    </a:p>
                  </a:txBody>
                  <a:tcPr marT="14300" marB="14300" marR="30950" marL="30950">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chemeClr val="hlink"/>
                          </a:solidFill>
                          <a:latin typeface="Ubuntu"/>
                          <a:ea typeface="Ubuntu"/>
                          <a:cs typeface="Ubuntu"/>
                          <a:sym typeface="Ubuntu"/>
                          <a:hlinkClick r:id="rId43"/>
                        </a:rPr>
                        <a:t>OOB read</a:t>
                      </a:r>
                      <a:endParaRPr sz="1000" u="sng">
                        <a:solidFill>
                          <a:srgbClr val="0298A8"/>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44">
                            <a:extLst>
                              <a:ext uri="{A12FA001-AC4F-418D-AE19-62706E023703}">
                                <ahyp:hlinkClr val="tx"/>
                              </a:ext>
                            </a:extLst>
                          </a:hlinkClick>
                        </a:rPr>
                        <a:t>Use after free</a:t>
                      </a:r>
                      <a:endParaRPr sz="1000" u="sng">
                        <a:solidFill>
                          <a:srgbClr val="0298A8"/>
                        </a:solidFill>
                        <a:latin typeface="Ubuntu"/>
                        <a:ea typeface="Ubuntu"/>
                        <a:cs typeface="Ubuntu"/>
                        <a:sym typeface="Ubuntu"/>
                      </a:endParaRPr>
                    </a:p>
                  </a:txBody>
                  <a:tcPr marT="14300" marB="14300" marR="30950" marL="30950">
                    <a:lnT cap="flat" cmpd="sng" w="9525">
                      <a:solidFill>
                        <a:srgbClr val="9E9E9E"/>
                      </a:solidFill>
                      <a:prstDash val="solid"/>
                      <a:round/>
                      <a:headEnd len="sm" w="sm" type="none"/>
                      <a:tailEnd len="sm" w="sm" type="none"/>
                    </a:lnT>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u="sng">
                          <a:solidFill>
                            <a:srgbClr val="0298A8"/>
                          </a:solidFill>
                          <a:latin typeface="Ubuntu"/>
                          <a:ea typeface="Ubuntu"/>
                          <a:cs typeface="Ubuntu"/>
                          <a:sym typeface="Ubuntu"/>
                          <a:hlinkClick r:id="rId45">
                            <a:extLst>
                              <a:ext uri="{A12FA001-AC4F-418D-AE19-62706E023703}">
                                <ahyp:hlinkClr val="tx"/>
                              </a:ext>
                            </a:extLst>
                          </a:hlinkClick>
                        </a:rPr>
                        <a:t>Use of uninitialised memory</a:t>
                      </a:r>
                      <a:endParaRPr sz="1000" u="sng">
                        <a:solidFill>
                          <a:srgbClr val="0298A8"/>
                        </a:solidFill>
                        <a:latin typeface="Ubuntu"/>
                        <a:ea typeface="Ubuntu"/>
                        <a:cs typeface="Ubuntu"/>
                        <a:sym typeface="Ubuntu"/>
                      </a:endParaRPr>
                    </a:p>
                  </a:txBody>
                  <a:tcPr marT="14300" marB="14300" marR="30950" marL="30950">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Java RCE</a:t>
                      </a:r>
                      <a:endParaRPr sz="1000">
                        <a:solidFill>
                          <a:schemeClr val="dk1"/>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250">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Undisclosed</a:t>
                      </a:r>
                      <a:endParaRPr sz="1000">
                        <a:solidFill>
                          <a:schemeClr val="dk1"/>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solidFill>
                            <a:schemeClr val="dk1"/>
                          </a:solidFill>
                          <a:latin typeface="Ubuntu"/>
                          <a:ea typeface="Ubuntu"/>
                          <a:cs typeface="Ubuntu"/>
                          <a:sym typeface="Ubuntu"/>
                        </a:rPr>
                        <a:t>Java Regexp DoS</a:t>
                      </a:r>
                      <a:endParaRPr sz="1000">
                        <a:solidFill>
                          <a:schemeClr val="dk1"/>
                        </a:solidFill>
                        <a:latin typeface="Ubuntu"/>
                        <a:ea typeface="Ubuntu"/>
                        <a:cs typeface="Ubuntu"/>
                        <a:sym typeface="Ubuntu"/>
                      </a:endParaRPr>
                    </a:p>
                  </a:txBody>
                  <a:tcPr marT="14300" marB="14300" marR="30950" marL="309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10" name="Google Shape;710;p110"/>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pSp>
        <p:nvGrpSpPr>
          <p:cNvPr id="715" name="Google Shape;715;p111"/>
          <p:cNvGrpSpPr/>
          <p:nvPr/>
        </p:nvGrpSpPr>
        <p:grpSpPr>
          <a:xfrm>
            <a:off x="397288" y="982325"/>
            <a:ext cx="8349425" cy="3636050"/>
            <a:chOff x="372075" y="773400"/>
            <a:chExt cx="8349425" cy="3636050"/>
          </a:xfrm>
        </p:grpSpPr>
        <p:sp>
          <p:nvSpPr>
            <p:cNvPr id="716" name="Google Shape;716;p111"/>
            <p:cNvSpPr/>
            <p:nvPr/>
          </p:nvSpPr>
          <p:spPr>
            <a:xfrm>
              <a:off x="372075" y="1307300"/>
              <a:ext cx="1538400" cy="3102000"/>
            </a:xfrm>
            <a:prstGeom prst="rect">
              <a:avLst/>
            </a:prstGeom>
            <a:solidFill>
              <a:srgbClr val="FFF2CC"/>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Ubuntu"/>
                  <a:ea typeface="Ubuntu"/>
                  <a:cs typeface="Ubuntu"/>
                  <a:sym typeface="Ubuntu"/>
                </a:rPr>
                <a:t>OSS-Fuzz</a:t>
              </a:r>
              <a:endParaRPr b="1">
                <a:latin typeface="Ubuntu"/>
                <a:ea typeface="Ubuntu"/>
                <a:cs typeface="Ubuntu"/>
                <a:sym typeface="Ubuntu"/>
              </a:endParaRPr>
            </a:p>
          </p:txBody>
        </p:sp>
        <p:cxnSp>
          <p:nvCxnSpPr>
            <p:cNvPr id="717" name="Google Shape;717;p111"/>
            <p:cNvCxnSpPr/>
            <p:nvPr/>
          </p:nvCxnSpPr>
          <p:spPr>
            <a:xfrm>
              <a:off x="5168000" y="1512000"/>
              <a:ext cx="2007000" cy="0"/>
            </a:xfrm>
            <a:prstGeom prst="straightConnector1">
              <a:avLst/>
            </a:prstGeom>
            <a:noFill/>
            <a:ln cap="flat" cmpd="sng" w="9525">
              <a:solidFill>
                <a:schemeClr val="dk1"/>
              </a:solidFill>
              <a:prstDash val="solid"/>
              <a:round/>
              <a:headEnd len="med" w="med" type="none"/>
              <a:tailEnd len="med" w="med" type="triangle"/>
            </a:ln>
          </p:spPr>
        </p:cxnSp>
        <p:sp>
          <p:nvSpPr>
            <p:cNvPr id="718" name="Google Shape;718;p111"/>
            <p:cNvSpPr txBox="1"/>
            <p:nvPr/>
          </p:nvSpPr>
          <p:spPr>
            <a:xfrm>
              <a:off x="5189725" y="773400"/>
              <a:ext cx="1963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9900FF"/>
                  </a:solidFill>
                  <a:latin typeface="Ubuntu Light"/>
                  <a:ea typeface="Ubuntu Light"/>
                  <a:cs typeface="Ubuntu Light"/>
                  <a:sym typeface="Ubuntu Light"/>
                </a:rPr>
                <a:t>Function signature</a:t>
              </a:r>
              <a:endParaRPr sz="1000">
                <a:solidFill>
                  <a:srgbClr val="9900FF"/>
                </a:solidFill>
                <a:latin typeface="Ubuntu Light"/>
                <a:ea typeface="Ubuntu Light"/>
                <a:cs typeface="Ubuntu Light"/>
                <a:sym typeface="Ubuntu Light"/>
              </a:endParaRPr>
            </a:p>
            <a:p>
              <a:pPr indent="0" lvl="0" marL="0" rtl="0" algn="l">
                <a:spcBef>
                  <a:spcPts val="0"/>
                </a:spcBef>
                <a:spcAft>
                  <a:spcPts val="0"/>
                </a:spcAft>
                <a:buNone/>
              </a:pPr>
              <a:r>
                <a:rPr lang="en-GB" sz="1000">
                  <a:solidFill>
                    <a:srgbClr val="9900FF"/>
                  </a:solidFill>
                  <a:latin typeface="Ubuntu Light"/>
                  <a:ea typeface="Ubuntu Light"/>
                  <a:cs typeface="Ubuntu Light"/>
                  <a:sym typeface="Ubuntu Light"/>
                </a:rPr>
                <a:t>+ Enriched project context</a:t>
              </a:r>
              <a:endParaRPr sz="1000">
                <a:solidFill>
                  <a:srgbClr val="9900FF"/>
                </a:solidFill>
                <a:latin typeface="Ubuntu Light"/>
                <a:ea typeface="Ubuntu Light"/>
                <a:cs typeface="Ubuntu Light"/>
                <a:sym typeface="Ubuntu Light"/>
              </a:endParaRPr>
            </a:p>
            <a:p>
              <a:pPr indent="0" lvl="0" marL="0" rtl="0" algn="l">
                <a:spcBef>
                  <a:spcPts val="0"/>
                </a:spcBef>
                <a:spcAft>
                  <a:spcPts val="0"/>
                </a:spcAft>
                <a:buNone/>
              </a:pPr>
              <a:r>
                <a:rPr lang="en-GB" sz="1000">
                  <a:solidFill>
                    <a:srgbClr val="9900FF"/>
                  </a:solidFill>
                  <a:latin typeface="Ubuntu Light"/>
                  <a:ea typeface="Ubuntu Light"/>
                  <a:cs typeface="Ubuntu Light"/>
                  <a:sym typeface="Ubuntu Light"/>
                </a:rPr>
                <a:t>+ Interactive access to project </a:t>
              </a:r>
              <a:r>
                <a:rPr lang="en-GB" sz="1000">
                  <a:solidFill>
                    <a:srgbClr val="9900FF"/>
                  </a:solidFill>
                  <a:latin typeface="Ubuntu Light"/>
                  <a:ea typeface="Ubuntu Light"/>
                  <a:cs typeface="Ubuntu Light"/>
                  <a:sym typeface="Ubuntu Light"/>
                </a:rPr>
                <a:t>build environment</a:t>
              </a:r>
              <a:r>
                <a:rPr lang="en-GB" sz="1000">
                  <a:solidFill>
                    <a:srgbClr val="9900FF"/>
                  </a:solidFill>
                  <a:latin typeface="Ubuntu Light"/>
                  <a:ea typeface="Ubuntu Light"/>
                  <a:cs typeface="Ubuntu Light"/>
                  <a:sym typeface="Ubuntu Light"/>
                </a:rPr>
                <a:t> (Bash/LLDB)</a:t>
              </a:r>
              <a:endParaRPr sz="1000">
                <a:solidFill>
                  <a:srgbClr val="9900FF"/>
                </a:solidFill>
                <a:latin typeface="Ubuntu Light"/>
                <a:ea typeface="Ubuntu Light"/>
                <a:cs typeface="Ubuntu Light"/>
                <a:sym typeface="Ubuntu Light"/>
              </a:endParaRPr>
            </a:p>
          </p:txBody>
        </p:sp>
        <p:sp>
          <p:nvSpPr>
            <p:cNvPr id="719" name="Google Shape;719;p111"/>
            <p:cNvSpPr/>
            <p:nvPr/>
          </p:nvSpPr>
          <p:spPr>
            <a:xfrm>
              <a:off x="7183100" y="1307450"/>
              <a:ext cx="1538400" cy="3102000"/>
            </a:xfrm>
            <a:prstGeom prst="rect">
              <a:avLst/>
            </a:prstGeom>
            <a:solidFill>
              <a:srgbClr val="B6D7A8"/>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Ubuntu"/>
                  <a:ea typeface="Ubuntu"/>
                  <a:cs typeface="Ubuntu"/>
                  <a:sym typeface="Ubuntu"/>
                </a:rPr>
                <a:t>LLM</a:t>
              </a:r>
              <a:endParaRPr b="1">
                <a:latin typeface="Ubuntu"/>
                <a:ea typeface="Ubuntu"/>
                <a:cs typeface="Ubuntu"/>
                <a:sym typeface="Ubuntu"/>
              </a:endParaRPr>
            </a:p>
          </p:txBody>
        </p:sp>
        <p:sp>
          <p:nvSpPr>
            <p:cNvPr id="720" name="Google Shape;720;p111"/>
            <p:cNvSpPr txBox="1"/>
            <p:nvPr/>
          </p:nvSpPr>
          <p:spPr>
            <a:xfrm>
              <a:off x="1944275" y="2080050"/>
              <a:ext cx="16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95959"/>
                  </a:solidFill>
                  <a:latin typeface="Ubuntu Light"/>
                  <a:ea typeface="Ubuntu Light"/>
                  <a:cs typeface="Ubuntu Light"/>
                  <a:sym typeface="Ubuntu Light"/>
                </a:rPr>
                <a:t>Build and fuzz</a:t>
              </a:r>
              <a:endParaRPr sz="1000">
                <a:solidFill>
                  <a:srgbClr val="595959"/>
                </a:solidFill>
                <a:latin typeface="Ubuntu Light"/>
                <a:ea typeface="Ubuntu Light"/>
                <a:cs typeface="Ubuntu Light"/>
                <a:sym typeface="Ubuntu Light"/>
              </a:endParaRPr>
            </a:p>
          </p:txBody>
        </p:sp>
        <p:sp>
          <p:nvSpPr>
            <p:cNvPr id="721" name="Google Shape;721;p111"/>
            <p:cNvSpPr txBox="1"/>
            <p:nvPr/>
          </p:nvSpPr>
          <p:spPr>
            <a:xfrm>
              <a:off x="5189725" y="2468050"/>
              <a:ext cx="1963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0000"/>
                  </a:solidFill>
                  <a:latin typeface="Ubuntu Light"/>
                  <a:ea typeface="Ubuntu Light"/>
                  <a:cs typeface="Ubuntu Light"/>
                  <a:sym typeface="Ubuntu Light"/>
                </a:rPr>
                <a:t>Diagnose:</a:t>
              </a:r>
              <a:endParaRPr sz="1000">
                <a:solidFill>
                  <a:srgbClr val="FF0000"/>
                </a:solidFill>
                <a:latin typeface="Ubuntu Light"/>
                <a:ea typeface="Ubuntu Light"/>
                <a:cs typeface="Ubuntu Light"/>
                <a:sym typeface="Ubuntu Light"/>
              </a:endParaRPr>
            </a:p>
            <a:p>
              <a:pPr indent="-114300" lvl="0" marL="114300" rtl="0" algn="l">
                <a:spcBef>
                  <a:spcPts val="0"/>
                </a:spcBef>
                <a:spcAft>
                  <a:spcPts val="0"/>
                </a:spcAft>
                <a:buClr>
                  <a:srgbClr val="FF0000"/>
                </a:buClr>
                <a:buSzPts val="1000"/>
                <a:buFont typeface="Ubuntu Light"/>
                <a:buAutoNum type="arabicPeriod"/>
              </a:pPr>
              <a:r>
                <a:rPr lang="en-GB" sz="1000">
                  <a:solidFill>
                    <a:srgbClr val="FF0000"/>
                  </a:solidFill>
                  <a:latin typeface="Ubuntu Light"/>
                  <a:ea typeface="Ubuntu Light"/>
                  <a:cs typeface="Ubuntu Light"/>
                  <a:sym typeface="Ubuntu Light"/>
                </a:rPr>
                <a:t>Compilation errors </a:t>
              </a:r>
              <a:endParaRPr sz="1000">
                <a:solidFill>
                  <a:srgbClr val="FF0000"/>
                </a:solidFill>
                <a:latin typeface="Ubuntu Light"/>
                <a:ea typeface="Ubuntu Light"/>
                <a:cs typeface="Ubuntu Light"/>
                <a:sym typeface="Ubuntu Light"/>
              </a:endParaRPr>
            </a:p>
            <a:p>
              <a:pPr indent="-114300" lvl="0" marL="114300" rtl="0" algn="l">
                <a:spcBef>
                  <a:spcPts val="0"/>
                </a:spcBef>
                <a:spcAft>
                  <a:spcPts val="0"/>
                </a:spcAft>
                <a:buClr>
                  <a:srgbClr val="FF0000"/>
                </a:buClr>
                <a:buSzPts val="1000"/>
                <a:buFont typeface="Ubuntu Light"/>
                <a:buAutoNum type="arabicPeriod"/>
              </a:pPr>
              <a:r>
                <a:rPr lang="en-GB" sz="1000">
                  <a:solidFill>
                    <a:srgbClr val="FF0000"/>
                  </a:solidFill>
                  <a:latin typeface="Ubuntu Light"/>
                  <a:ea typeface="Ubuntu Light"/>
                  <a:cs typeface="Ubuntu Light"/>
                  <a:sym typeface="Ubuntu Light"/>
                </a:rPr>
                <a:t>Runtime crashes</a:t>
              </a:r>
              <a:endParaRPr sz="1000">
                <a:solidFill>
                  <a:srgbClr val="FF0000"/>
                </a:solidFill>
                <a:latin typeface="Ubuntu Light"/>
                <a:ea typeface="Ubuntu Light"/>
                <a:cs typeface="Ubuntu Light"/>
                <a:sym typeface="Ubuntu Light"/>
              </a:endParaRPr>
            </a:p>
            <a:p>
              <a:pPr indent="-114300" lvl="0" marL="114300" rtl="0" algn="l">
                <a:spcBef>
                  <a:spcPts val="0"/>
                </a:spcBef>
                <a:spcAft>
                  <a:spcPts val="0"/>
                </a:spcAft>
                <a:buClr>
                  <a:srgbClr val="FF0000"/>
                </a:buClr>
                <a:buSzPts val="1000"/>
                <a:buFont typeface="Ubuntu Light"/>
                <a:buAutoNum type="arabicPeriod"/>
              </a:pPr>
              <a:r>
                <a:rPr lang="en-GB" sz="1000">
                  <a:solidFill>
                    <a:srgbClr val="FF0000"/>
                  </a:solidFill>
                  <a:latin typeface="Ubuntu Light"/>
                  <a:ea typeface="Ubuntu Light"/>
                  <a:cs typeface="Ubuntu Light"/>
                  <a:sym typeface="Ubuntu Light"/>
                </a:rPr>
                <a:t>False positive crashes</a:t>
              </a:r>
              <a:endParaRPr sz="1000">
                <a:solidFill>
                  <a:srgbClr val="FF0000"/>
                </a:solidFill>
                <a:latin typeface="Ubuntu Light"/>
                <a:ea typeface="Ubuntu Light"/>
                <a:cs typeface="Ubuntu Light"/>
                <a:sym typeface="Ubuntu Light"/>
              </a:endParaRPr>
            </a:p>
            <a:p>
              <a:pPr indent="-114300" lvl="0" marL="114300" rtl="0" algn="l">
                <a:spcBef>
                  <a:spcPts val="0"/>
                </a:spcBef>
                <a:spcAft>
                  <a:spcPts val="0"/>
                </a:spcAft>
                <a:buClr>
                  <a:srgbClr val="FF0000"/>
                </a:buClr>
                <a:buSzPts val="1000"/>
                <a:buFont typeface="Ubuntu Light"/>
                <a:buAutoNum type="arabicPeriod"/>
              </a:pPr>
              <a:r>
                <a:rPr lang="en-GB" sz="1000">
                  <a:solidFill>
                    <a:srgbClr val="FF0000"/>
                  </a:solidFill>
                  <a:latin typeface="Ubuntu Light"/>
                  <a:ea typeface="Ubuntu Light"/>
                  <a:cs typeface="Ubuntu Light"/>
                  <a:sym typeface="Ubuntu Light"/>
                </a:rPr>
                <a:t>Low coverage fuzz targets</a:t>
              </a:r>
              <a:endParaRPr sz="1000">
                <a:solidFill>
                  <a:srgbClr val="FF0000"/>
                </a:solidFill>
                <a:latin typeface="Ubuntu Light"/>
                <a:ea typeface="Ubuntu Light"/>
                <a:cs typeface="Ubuntu Light"/>
                <a:sym typeface="Ubuntu Light"/>
              </a:endParaRPr>
            </a:p>
            <a:p>
              <a:pPr indent="0" lvl="0" marL="0" rtl="0" algn="l">
                <a:spcBef>
                  <a:spcPts val="0"/>
                </a:spcBef>
                <a:spcAft>
                  <a:spcPts val="0"/>
                </a:spcAft>
                <a:buNone/>
              </a:pPr>
              <a:r>
                <a:t/>
              </a:r>
              <a:endParaRPr sz="1000">
                <a:solidFill>
                  <a:srgbClr val="FF0000"/>
                </a:solidFill>
                <a:latin typeface="Ubuntu Light"/>
                <a:ea typeface="Ubuntu Light"/>
                <a:cs typeface="Ubuntu Light"/>
                <a:sym typeface="Ubuntu Light"/>
              </a:endParaRPr>
            </a:p>
          </p:txBody>
        </p:sp>
        <p:sp>
          <p:nvSpPr>
            <p:cNvPr id="722" name="Google Shape;722;p111"/>
            <p:cNvSpPr/>
            <p:nvPr/>
          </p:nvSpPr>
          <p:spPr>
            <a:xfrm>
              <a:off x="3621450" y="1307300"/>
              <a:ext cx="1538400" cy="3102000"/>
            </a:xfrm>
            <a:prstGeom prst="rect">
              <a:avLst/>
            </a:prstGeom>
            <a:solidFill>
              <a:srgbClr val="9FC5E8"/>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400">
                  <a:latin typeface="Ubuntu"/>
                  <a:ea typeface="Ubuntu"/>
                  <a:cs typeface="Ubuntu"/>
                  <a:sym typeface="Ubuntu"/>
                </a:rPr>
                <a:t>OSS-Fuzz-Gen</a:t>
              </a:r>
              <a:endParaRPr b="1" sz="1400">
                <a:latin typeface="Ubuntu"/>
                <a:ea typeface="Ubuntu"/>
                <a:cs typeface="Ubuntu"/>
                <a:sym typeface="Ubuntu"/>
              </a:endParaRPr>
            </a:p>
          </p:txBody>
        </p:sp>
        <p:cxnSp>
          <p:nvCxnSpPr>
            <p:cNvPr id="723" name="Google Shape;723;p111"/>
            <p:cNvCxnSpPr/>
            <p:nvPr/>
          </p:nvCxnSpPr>
          <p:spPr>
            <a:xfrm flipH="1" rot="10800000">
              <a:off x="1926800" y="1503900"/>
              <a:ext cx="1690800" cy="16200"/>
            </a:xfrm>
            <a:prstGeom prst="straightConnector1">
              <a:avLst/>
            </a:prstGeom>
            <a:noFill/>
            <a:ln cap="flat" cmpd="sng" w="9525">
              <a:solidFill>
                <a:schemeClr val="dk1"/>
              </a:solidFill>
              <a:prstDash val="solid"/>
              <a:round/>
              <a:headEnd len="med" w="med" type="none"/>
              <a:tailEnd len="med" w="med" type="triangle"/>
            </a:ln>
          </p:spPr>
        </p:cxnSp>
        <p:sp>
          <p:nvSpPr>
            <p:cNvPr id="724" name="Google Shape;724;p111"/>
            <p:cNvSpPr txBox="1"/>
            <p:nvPr/>
          </p:nvSpPr>
          <p:spPr>
            <a:xfrm>
              <a:off x="1944275" y="1027500"/>
              <a:ext cx="166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95959"/>
                  </a:solidFill>
                  <a:latin typeface="Ubuntu Light"/>
                  <a:ea typeface="Ubuntu Light"/>
                  <a:cs typeface="Ubuntu Light"/>
                  <a:sym typeface="Ubuntu Light"/>
                </a:rPr>
                <a:t>Existing projects</a:t>
              </a:r>
              <a:br>
                <a:rPr lang="en-GB" sz="1000">
                  <a:solidFill>
                    <a:srgbClr val="595959"/>
                  </a:solidFill>
                  <a:latin typeface="Ubuntu Light"/>
                  <a:ea typeface="Ubuntu Light"/>
                  <a:cs typeface="Ubuntu Light"/>
                  <a:sym typeface="Ubuntu Light"/>
                </a:rPr>
              </a:br>
              <a:r>
                <a:rPr lang="en-GB" sz="1000">
                  <a:solidFill>
                    <a:srgbClr val="595959"/>
                  </a:solidFill>
                  <a:latin typeface="Ubuntu Light"/>
                  <a:ea typeface="Ubuntu Light"/>
                  <a:cs typeface="Ubuntu Light"/>
                  <a:sym typeface="Ubuntu Light"/>
                </a:rPr>
                <a:t>C/C++, Java, Python</a:t>
              </a:r>
              <a:endParaRPr sz="1000">
                <a:solidFill>
                  <a:srgbClr val="595959"/>
                </a:solidFill>
                <a:latin typeface="Ubuntu Light"/>
                <a:ea typeface="Ubuntu Light"/>
                <a:cs typeface="Ubuntu Light"/>
                <a:sym typeface="Ubuntu Light"/>
              </a:endParaRPr>
            </a:p>
          </p:txBody>
        </p:sp>
        <p:cxnSp>
          <p:nvCxnSpPr>
            <p:cNvPr id="725" name="Google Shape;725;p111"/>
            <p:cNvCxnSpPr/>
            <p:nvPr/>
          </p:nvCxnSpPr>
          <p:spPr>
            <a:xfrm rot="10800000">
              <a:off x="5162000" y="2359375"/>
              <a:ext cx="2021100" cy="0"/>
            </a:xfrm>
            <a:prstGeom prst="straightConnector1">
              <a:avLst/>
            </a:prstGeom>
            <a:noFill/>
            <a:ln cap="flat" cmpd="sng" w="9525">
              <a:solidFill>
                <a:schemeClr val="dk1"/>
              </a:solidFill>
              <a:prstDash val="solid"/>
              <a:round/>
              <a:headEnd len="med" w="med" type="none"/>
              <a:tailEnd len="med" w="med" type="triangle"/>
            </a:ln>
          </p:spPr>
        </p:cxnSp>
        <p:sp>
          <p:nvSpPr>
            <p:cNvPr id="726" name="Google Shape;726;p111"/>
            <p:cNvSpPr txBox="1"/>
            <p:nvPr/>
          </p:nvSpPr>
          <p:spPr>
            <a:xfrm>
              <a:off x="5189725" y="1931775"/>
              <a:ext cx="196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95959"/>
                  </a:solidFill>
                  <a:latin typeface="Ubuntu Light"/>
                  <a:ea typeface="Ubuntu Light"/>
                  <a:cs typeface="Ubuntu Light"/>
                  <a:sym typeface="Ubuntu Light"/>
                </a:rPr>
                <a:t>Fuzz target source code</a:t>
              </a:r>
              <a:endParaRPr sz="1000">
                <a:solidFill>
                  <a:srgbClr val="595959"/>
                </a:solidFill>
                <a:latin typeface="Ubuntu Light"/>
                <a:ea typeface="Ubuntu Light"/>
                <a:cs typeface="Ubuntu Light"/>
                <a:sym typeface="Ubuntu Light"/>
              </a:endParaRPr>
            </a:p>
            <a:p>
              <a:pPr indent="-114300" lvl="0" marL="114300" rtl="0" algn="ctr">
                <a:spcBef>
                  <a:spcPts val="0"/>
                </a:spcBef>
                <a:spcAft>
                  <a:spcPts val="0"/>
                </a:spcAft>
                <a:buClr>
                  <a:srgbClr val="595959"/>
                </a:buClr>
                <a:buSzPts val="1000"/>
                <a:buFont typeface="Ubuntu Light"/>
                <a:buChar char="+"/>
              </a:pPr>
              <a:r>
                <a:rPr lang="en-GB" sz="1000">
                  <a:solidFill>
                    <a:srgbClr val="595959"/>
                  </a:solidFill>
                  <a:latin typeface="Ubuntu Light"/>
                  <a:ea typeface="Ubuntu Light"/>
                  <a:cs typeface="Ubuntu Light"/>
                  <a:sym typeface="Ubuntu Light"/>
                </a:rPr>
                <a:t>build script</a:t>
              </a:r>
              <a:endParaRPr sz="1000">
                <a:solidFill>
                  <a:srgbClr val="595959"/>
                </a:solidFill>
                <a:latin typeface="Ubuntu Light"/>
                <a:ea typeface="Ubuntu Light"/>
                <a:cs typeface="Ubuntu Light"/>
                <a:sym typeface="Ubuntu Light"/>
              </a:endParaRPr>
            </a:p>
          </p:txBody>
        </p:sp>
        <p:cxnSp>
          <p:nvCxnSpPr>
            <p:cNvPr id="727" name="Google Shape;727;p111"/>
            <p:cNvCxnSpPr/>
            <p:nvPr/>
          </p:nvCxnSpPr>
          <p:spPr>
            <a:xfrm rot="10800000">
              <a:off x="1916750" y="2354275"/>
              <a:ext cx="1710900" cy="0"/>
            </a:xfrm>
            <a:prstGeom prst="straightConnector1">
              <a:avLst/>
            </a:prstGeom>
            <a:noFill/>
            <a:ln cap="flat" cmpd="sng" w="9525">
              <a:solidFill>
                <a:schemeClr val="dk1"/>
              </a:solidFill>
              <a:prstDash val="solid"/>
              <a:round/>
              <a:headEnd len="med" w="med" type="none"/>
              <a:tailEnd len="med" w="med" type="triangle"/>
            </a:ln>
          </p:spPr>
        </p:cxnSp>
        <p:cxnSp>
          <p:nvCxnSpPr>
            <p:cNvPr id="728" name="Google Shape;728;p111"/>
            <p:cNvCxnSpPr/>
            <p:nvPr/>
          </p:nvCxnSpPr>
          <p:spPr>
            <a:xfrm>
              <a:off x="5154638" y="3333438"/>
              <a:ext cx="2022300" cy="0"/>
            </a:xfrm>
            <a:prstGeom prst="straightConnector1">
              <a:avLst/>
            </a:prstGeom>
            <a:noFill/>
            <a:ln cap="flat" cmpd="sng" w="9525">
              <a:solidFill>
                <a:schemeClr val="dk1"/>
              </a:solidFill>
              <a:prstDash val="lgDash"/>
              <a:round/>
              <a:headEnd len="med" w="med" type="none"/>
              <a:tailEnd len="med" w="med" type="triangle"/>
            </a:ln>
          </p:spPr>
        </p:cxnSp>
        <p:sp>
          <p:nvSpPr>
            <p:cNvPr id="729" name="Google Shape;729;p111"/>
            <p:cNvSpPr txBox="1"/>
            <p:nvPr/>
          </p:nvSpPr>
          <p:spPr>
            <a:xfrm>
              <a:off x="1933000" y="2902500"/>
              <a:ext cx="166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95959"/>
                  </a:solidFill>
                  <a:latin typeface="Ubuntu Light"/>
                  <a:ea typeface="Ubuntu Light"/>
                  <a:cs typeface="Ubuntu Light"/>
                  <a:sym typeface="Ubuntu Light"/>
                </a:rPr>
                <a:t>Raw logs from compilation &amp; runtime </a:t>
              </a:r>
              <a:endParaRPr sz="1000">
                <a:solidFill>
                  <a:srgbClr val="595959"/>
                </a:solidFill>
                <a:latin typeface="Ubuntu Light"/>
                <a:ea typeface="Ubuntu Light"/>
                <a:cs typeface="Ubuntu Light"/>
                <a:sym typeface="Ubuntu Light"/>
              </a:endParaRPr>
            </a:p>
          </p:txBody>
        </p:sp>
        <p:sp>
          <p:nvSpPr>
            <p:cNvPr id="730" name="Google Shape;730;p111"/>
            <p:cNvSpPr txBox="1"/>
            <p:nvPr/>
          </p:nvSpPr>
          <p:spPr>
            <a:xfrm>
              <a:off x="5189725" y="3728625"/>
              <a:ext cx="196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6AA84F"/>
                  </a:solidFill>
                  <a:latin typeface="Ubuntu Light"/>
                  <a:ea typeface="Ubuntu Light"/>
                  <a:cs typeface="Ubuntu Light"/>
                  <a:sym typeface="Ubuntu Light"/>
                </a:rPr>
                <a:t>Refined fuzz targets source code + build script</a:t>
              </a:r>
              <a:endParaRPr sz="1000">
                <a:solidFill>
                  <a:srgbClr val="6AA84F"/>
                </a:solidFill>
                <a:latin typeface="Ubuntu Light"/>
                <a:ea typeface="Ubuntu Light"/>
                <a:cs typeface="Ubuntu Light"/>
                <a:sym typeface="Ubuntu Light"/>
              </a:endParaRPr>
            </a:p>
          </p:txBody>
        </p:sp>
        <p:sp>
          <p:nvSpPr>
            <p:cNvPr id="731" name="Google Shape;731;p111"/>
            <p:cNvSpPr txBox="1"/>
            <p:nvPr/>
          </p:nvSpPr>
          <p:spPr>
            <a:xfrm>
              <a:off x="1935400" y="3943325"/>
              <a:ext cx="16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95959"/>
                  </a:solidFill>
                  <a:latin typeface="Ubuntu Light"/>
                  <a:ea typeface="Ubuntu Light"/>
                  <a:cs typeface="Ubuntu Light"/>
                  <a:sym typeface="Ubuntu Light"/>
                </a:rPr>
                <a:t>Build and evaluate</a:t>
              </a:r>
              <a:endParaRPr sz="1000">
                <a:solidFill>
                  <a:srgbClr val="595959"/>
                </a:solidFill>
                <a:latin typeface="Ubuntu Light"/>
                <a:ea typeface="Ubuntu Light"/>
                <a:cs typeface="Ubuntu Light"/>
                <a:sym typeface="Ubuntu Light"/>
              </a:endParaRPr>
            </a:p>
          </p:txBody>
        </p:sp>
        <p:cxnSp>
          <p:nvCxnSpPr>
            <p:cNvPr id="732" name="Google Shape;732;p111"/>
            <p:cNvCxnSpPr/>
            <p:nvPr/>
          </p:nvCxnSpPr>
          <p:spPr>
            <a:xfrm>
              <a:off x="1934213" y="3317500"/>
              <a:ext cx="1659900" cy="0"/>
            </a:xfrm>
            <a:prstGeom prst="straightConnector1">
              <a:avLst/>
            </a:prstGeom>
            <a:noFill/>
            <a:ln cap="flat" cmpd="sng" w="9525">
              <a:solidFill>
                <a:schemeClr val="dk1"/>
              </a:solidFill>
              <a:prstDash val="lgDash"/>
              <a:round/>
              <a:headEnd len="med" w="med" type="none"/>
              <a:tailEnd len="med" w="med" type="triangle"/>
            </a:ln>
          </p:spPr>
        </p:cxnSp>
        <p:cxnSp>
          <p:nvCxnSpPr>
            <p:cNvPr id="733" name="Google Shape;733;p111"/>
            <p:cNvCxnSpPr/>
            <p:nvPr/>
          </p:nvCxnSpPr>
          <p:spPr>
            <a:xfrm rot="10800000">
              <a:off x="1916725" y="4185150"/>
              <a:ext cx="1710900" cy="0"/>
            </a:xfrm>
            <a:prstGeom prst="straightConnector1">
              <a:avLst/>
            </a:prstGeom>
            <a:noFill/>
            <a:ln cap="flat" cmpd="sng" w="9525">
              <a:solidFill>
                <a:schemeClr val="dk1"/>
              </a:solidFill>
              <a:prstDash val="lgDash"/>
              <a:round/>
              <a:headEnd len="med" w="med" type="none"/>
              <a:tailEnd len="med" w="med" type="triangle"/>
            </a:ln>
          </p:spPr>
        </p:cxnSp>
        <p:cxnSp>
          <p:nvCxnSpPr>
            <p:cNvPr id="734" name="Google Shape;734;p111"/>
            <p:cNvCxnSpPr/>
            <p:nvPr/>
          </p:nvCxnSpPr>
          <p:spPr>
            <a:xfrm rot="10800000">
              <a:off x="5164175" y="4171950"/>
              <a:ext cx="2006700" cy="0"/>
            </a:xfrm>
            <a:prstGeom prst="straightConnector1">
              <a:avLst/>
            </a:prstGeom>
            <a:noFill/>
            <a:ln cap="flat" cmpd="sng" w="9525">
              <a:solidFill>
                <a:schemeClr val="dk1"/>
              </a:solidFill>
              <a:prstDash val="lgDash"/>
              <a:round/>
              <a:headEnd len="med" w="med" type="none"/>
              <a:tailEnd len="med" w="med" type="triangle"/>
            </a:ln>
          </p:spPr>
        </p:cxnSp>
      </p:grpSp>
      <p:sp>
        <p:nvSpPr>
          <p:cNvPr id="735" name="Google Shape;735;p1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500">
                <a:latin typeface="Ubuntu"/>
                <a:ea typeface="Ubuntu"/>
                <a:cs typeface="Ubuntu"/>
                <a:sym typeface="Ubuntu"/>
              </a:rPr>
              <a:t>OSS-Fuzz-Gen</a:t>
            </a:r>
            <a:r>
              <a:rPr b="1" lang="en-GB" sz="2500">
                <a:latin typeface="Ubuntu"/>
                <a:ea typeface="Ubuntu"/>
                <a:cs typeface="Ubuntu"/>
                <a:sym typeface="Ubuntu"/>
              </a:rPr>
              <a:t> Overview</a:t>
            </a:r>
            <a:endParaRPr b="1" sz="2500">
              <a:latin typeface="Ubuntu"/>
              <a:ea typeface="Ubuntu"/>
              <a:cs typeface="Ubuntu"/>
              <a:sym typeface="Ubuntu"/>
            </a:endParaRPr>
          </a:p>
        </p:txBody>
      </p:sp>
      <p:sp>
        <p:nvSpPr>
          <p:cNvPr id="736" name="Google Shape;736;p111"/>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2"/>
          <p:cNvSpPr txBox="1"/>
          <p:nvPr/>
        </p:nvSpPr>
        <p:spPr>
          <a:xfrm rot="-5400000">
            <a:off x="-155725" y="1521850"/>
            <a:ext cx="1621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800">
                <a:solidFill>
                  <a:srgbClr val="E95420"/>
                </a:solidFill>
                <a:latin typeface="Ubuntu"/>
                <a:ea typeface="Ubuntu"/>
                <a:cs typeface="Ubuntu"/>
                <a:sym typeface="Ubuntu"/>
              </a:rPr>
              <a:t>The workshop in a nutshell</a:t>
            </a:r>
            <a:endParaRPr b="1" sz="800">
              <a:solidFill>
                <a:srgbClr val="E95420"/>
              </a:solidFill>
              <a:latin typeface="Ubuntu"/>
              <a:ea typeface="Ubuntu"/>
              <a:cs typeface="Ubuntu"/>
              <a:sym typeface="Ubuntu"/>
            </a:endParaRPr>
          </a:p>
        </p:txBody>
      </p:sp>
      <p:sp>
        <p:nvSpPr>
          <p:cNvPr id="742" name="Google Shape;742;p112"/>
          <p:cNvSpPr txBox="1"/>
          <p:nvPr/>
        </p:nvSpPr>
        <p:spPr>
          <a:xfrm>
            <a:off x="960900" y="1252950"/>
            <a:ext cx="4155600" cy="26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800">
                <a:solidFill>
                  <a:schemeClr val="dk1"/>
                </a:solidFill>
                <a:latin typeface="Ubuntu Light"/>
                <a:ea typeface="Ubuntu Light"/>
                <a:cs typeface="Ubuntu Light"/>
                <a:sym typeface="Ubuntu Light"/>
              </a:rPr>
              <a:t>F</a:t>
            </a:r>
            <a:r>
              <a:rPr lang="en-GB" sz="1800">
                <a:solidFill>
                  <a:schemeClr val="dk1"/>
                </a:solidFill>
                <a:latin typeface="Ubuntu Light"/>
                <a:ea typeface="Ubuntu Light"/>
                <a:cs typeface="Ubuntu Light"/>
                <a:sym typeface="Ubuntu Light"/>
              </a:rPr>
              <a:t>uzzing 101</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rPr lang="en-GB" sz="1800">
                <a:solidFill>
                  <a:schemeClr val="dk1"/>
                </a:solidFill>
                <a:latin typeface="Ubuntu Light"/>
                <a:ea typeface="Ubuntu Light"/>
                <a:cs typeface="Ubuntu Light"/>
                <a:sym typeface="Ubuntu Light"/>
              </a:rPr>
              <a:t>OSS-Fuzz</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rPr lang="en-GB" sz="1800">
                <a:solidFill>
                  <a:schemeClr val="dk1"/>
                </a:solidFill>
                <a:latin typeface="Ubuntu Light"/>
                <a:ea typeface="Ubuntu Light"/>
                <a:cs typeface="Ubuntu Light"/>
                <a:sym typeface="Ubuntu Light"/>
              </a:rPr>
              <a:t>Discovering Heartbleed with fuzzing</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rPr lang="en-GB" sz="1800">
                <a:solidFill>
                  <a:schemeClr val="dk1"/>
                </a:solidFill>
                <a:latin typeface="Ubuntu Light"/>
                <a:ea typeface="Ubuntu Light"/>
                <a:cs typeface="Ubuntu Light"/>
                <a:sym typeface="Ubuntu Light"/>
              </a:rPr>
              <a:t>Tales from a real-life integration</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sz="1800">
              <a:solidFill>
                <a:schemeClr val="dk1"/>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rPr lang="en-GB" sz="1800">
                <a:solidFill>
                  <a:schemeClr val="dk1"/>
                </a:solidFill>
                <a:latin typeface="Ubuntu Light"/>
                <a:ea typeface="Ubuntu Light"/>
                <a:cs typeface="Ubuntu Light"/>
                <a:sym typeface="Ubuntu Light"/>
              </a:rPr>
              <a:t>OSS-Fuzz-Gen</a:t>
            </a:r>
            <a:endParaRPr sz="1800">
              <a:solidFill>
                <a:schemeClr val="dk1"/>
              </a:solidFill>
              <a:latin typeface="Ubuntu Light"/>
              <a:ea typeface="Ubuntu Light"/>
              <a:cs typeface="Ubuntu Light"/>
              <a:sym typeface="Ubuntu Light"/>
            </a:endParaRPr>
          </a:p>
        </p:txBody>
      </p:sp>
      <p:sp>
        <p:nvSpPr>
          <p:cNvPr id="743" name="Google Shape;743;p112"/>
          <p:cNvSpPr/>
          <p:nvPr/>
        </p:nvSpPr>
        <p:spPr>
          <a:xfrm>
            <a:off x="724925" y="957450"/>
            <a:ext cx="42000" cy="3228600"/>
          </a:xfrm>
          <a:prstGeom prst="rect">
            <a:avLst/>
          </a:prstGeom>
          <a:solidFill>
            <a:srgbClr val="E954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112"/>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13"/>
          <p:cNvPicPr preferRelativeResize="0"/>
          <p:nvPr/>
        </p:nvPicPr>
        <p:blipFill rotWithShape="1">
          <a:blip r:embed="rId3">
            <a:alphaModFix/>
          </a:blip>
          <a:srcRect b="0" l="3297" r="3297" t="0"/>
          <a:stretch/>
        </p:blipFill>
        <p:spPr>
          <a:xfrm>
            <a:off x="0" y="0"/>
            <a:ext cx="914400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1"/>
          <p:cNvPicPr preferRelativeResize="0"/>
          <p:nvPr/>
        </p:nvPicPr>
        <p:blipFill>
          <a:blip r:embed="rId3">
            <a:alphaModFix/>
          </a:blip>
          <a:stretch>
            <a:fillRect/>
          </a:stretch>
        </p:blipFill>
        <p:spPr>
          <a:xfrm>
            <a:off x="905513" y="54788"/>
            <a:ext cx="6113126" cy="5088725"/>
          </a:xfrm>
          <a:prstGeom prst="rect">
            <a:avLst/>
          </a:prstGeom>
          <a:noFill/>
          <a:ln>
            <a:noFill/>
          </a:ln>
        </p:spPr>
      </p:pic>
      <p:sp>
        <p:nvSpPr>
          <p:cNvPr id="326" name="Google Shape;326;p61"/>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2"/>
          <p:cNvPicPr preferRelativeResize="0"/>
          <p:nvPr/>
        </p:nvPicPr>
        <p:blipFill rotWithShape="1">
          <a:blip r:embed="rId3">
            <a:alphaModFix/>
          </a:blip>
          <a:srcRect b="0" l="27550" r="22450" t="0"/>
          <a:stretch/>
        </p:blipFill>
        <p:spPr>
          <a:xfrm>
            <a:off x="0" y="125"/>
            <a:ext cx="4572001" cy="5143499"/>
          </a:xfrm>
          <a:prstGeom prst="rect">
            <a:avLst/>
          </a:prstGeom>
          <a:noFill/>
          <a:ln>
            <a:noFill/>
          </a:ln>
        </p:spPr>
      </p:pic>
      <p:pic>
        <p:nvPicPr>
          <p:cNvPr id="332" name="Google Shape;332;p62"/>
          <p:cNvPicPr preferRelativeResize="0"/>
          <p:nvPr/>
        </p:nvPicPr>
        <p:blipFill rotWithShape="1">
          <a:blip r:embed="rId4">
            <a:alphaModFix/>
          </a:blip>
          <a:srcRect b="0" l="20373" r="20367" t="0"/>
          <a:stretch/>
        </p:blipFill>
        <p:spPr>
          <a:xfrm>
            <a:off x="4572000" y="125"/>
            <a:ext cx="4572000" cy="5143250"/>
          </a:xfrm>
          <a:prstGeom prst="rect">
            <a:avLst/>
          </a:prstGeom>
          <a:noFill/>
          <a:ln>
            <a:noFill/>
          </a:ln>
        </p:spPr>
      </p:pic>
      <p:sp>
        <p:nvSpPr>
          <p:cNvPr id="333" name="Google Shape;333;p62"/>
          <p:cNvSpPr/>
          <p:nvPr/>
        </p:nvSpPr>
        <p:spPr>
          <a:xfrm>
            <a:off x="1162225" y="4491625"/>
            <a:ext cx="882600" cy="349500"/>
          </a:xfrm>
          <a:prstGeom prst="roundRect">
            <a:avLst>
              <a:gd fmla="val 16667" name="adj"/>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lt1"/>
                </a:solidFill>
                <a:latin typeface="Ubuntu"/>
                <a:ea typeface="Ubuntu"/>
                <a:cs typeface="Ubuntu"/>
                <a:sym typeface="Ubuntu"/>
              </a:rPr>
              <a:t>Invalid and rejected inputs</a:t>
            </a:r>
            <a:endParaRPr b="1" sz="600">
              <a:solidFill>
                <a:schemeClr val="lt1"/>
              </a:solidFill>
              <a:latin typeface="Ubuntu"/>
              <a:ea typeface="Ubuntu"/>
              <a:cs typeface="Ubuntu"/>
              <a:sym typeface="Ubuntu"/>
            </a:endParaRPr>
          </a:p>
        </p:txBody>
      </p:sp>
      <p:sp>
        <p:nvSpPr>
          <p:cNvPr id="334" name="Google Shape;334;p62"/>
          <p:cNvSpPr/>
          <p:nvPr/>
        </p:nvSpPr>
        <p:spPr>
          <a:xfrm>
            <a:off x="1914600" y="2607925"/>
            <a:ext cx="882600" cy="349500"/>
          </a:xfrm>
          <a:prstGeom prst="roundRect">
            <a:avLst>
              <a:gd fmla="val 16667" name="adj"/>
            </a:avLst>
          </a:prstGeom>
          <a:solidFill>
            <a:srgbClr val="F1C40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lt1"/>
                </a:solidFill>
                <a:latin typeface="Ubuntu"/>
                <a:ea typeface="Ubuntu"/>
                <a:cs typeface="Ubuntu"/>
                <a:sym typeface="Ubuntu"/>
              </a:rPr>
              <a:t>Valid and accepted inputs</a:t>
            </a:r>
            <a:endParaRPr b="1" sz="600">
              <a:solidFill>
                <a:schemeClr val="lt1"/>
              </a:solidFill>
              <a:latin typeface="Ubuntu"/>
              <a:ea typeface="Ubuntu"/>
              <a:cs typeface="Ubuntu"/>
              <a:sym typeface="Ubuntu"/>
            </a:endParaRPr>
          </a:p>
        </p:txBody>
      </p:sp>
      <p:sp>
        <p:nvSpPr>
          <p:cNvPr id="335" name="Google Shape;335;p62"/>
          <p:cNvSpPr/>
          <p:nvPr/>
        </p:nvSpPr>
        <p:spPr>
          <a:xfrm>
            <a:off x="6759600" y="3450675"/>
            <a:ext cx="882600" cy="349500"/>
          </a:xfrm>
          <a:prstGeom prst="roundRect">
            <a:avLst>
              <a:gd fmla="val 16667" name="adj"/>
            </a:avLst>
          </a:prstGeom>
          <a:solidFill>
            <a:srgbClr val="2ECC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lt1"/>
                </a:solidFill>
                <a:latin typeface="Ubuntu"/>
                <a:ea typeface="Ubuntu"/>
                <a:cs typeface="Ubuntu"/>
                <a:sym typeface="Ubuntu"/>
              </a:rPr>
              <a:t>Unexpected input</a:t>
            </a:r>
            <a:endParaRPr b="1" sz="600">
              <a:solidFill>
                <a:schemeClr val="lt1"/>
              </a:solidFill>
              <a:latin typeface="Ubuntu"/>
              <a:ea typeface="Ubuntu"/>
              <a:cs typeface="Ubuntu"/>
              <a:sym typeface="Ubuntu"/>
            </a:endParaRPr>
          </a:p>
        </p:txBody>
      </p:sp>
      <p:sp>
        <p:nvSpPr>
          <p:cNvPr id="336" name="Google Shape;336;p62"/>
          <p:cNvSpPr/>
          <p:nvPr/>
        </p:nvSpPr>
        <p:spPr>
          <a:xfrm>
            <a:off x="8832300" y="335225"/>
            <a:ext cx="109800" cy="109800"/>
          </a:xfrm>
          <a:prstGeom prst="ellipse">
            <a:avLst/>
          </a:prstGeom>
          <a:solidFill>
            <a:srgbClr val="E74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OSS-Fuzz</a:t>
            </a:r>
            <a:r>
              <a:rPr b="1" lang="en-GB">
                <a:latin typeface="Ubuntu"/>
                <a:ea typeface="Ubuntu"/>
                <a:cs typeface="Ubuntu"/>
                <a:sym typeface="Ubuntu"/>
              </a:rPr>
              <a:t> from Google</a:t>
            </a:r>
            <a:endParaRPr b="1">
              <a:latin typeface="Ubuntu"/>
              <a:ea typeface="Ubuntu"/>
              <a:cs typeface="Ubuntu"/>
              <a:sym typeface="Ubuntu"/>
            </a:endParaRPr>
          </a:p>
        </p:txBody>
      </p:sp>
      <p:sp>
        <p:nvSpPr>
          <p:cNvPr id="342" name="Google Shape;34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Continuous</a:t>
            </a:r>
            <a:r>
              <a:rPr lang="en-GB">
                <a:solidFill>
                  <a:schemeClr val="dk1"/>
                </a:solidFill>
                <a:latin typeface="Ubuntu Light"/>
                <a:ea typeface="Ubuntu Light"/>
                <a:cs typeface="Ubuntu Light"/>
                <a:sym typeface="Ubuntu Light"/>
              </a:rPr>
              <a:t> fuzzing infrastructure </a:t>
            </a:r>
            <a:r>
              <a:rPr lang="en-GB">
                <a:solidFill>
                  <a:schemeClr val="dk1"/>
                </a:solidFill>
                <a:latin typeface="Ubuntu Light"/>
                <a:ea typeface="Ubuntu Light"/>
                <a:cs typeface="Ubuntu Light"/>
                <a:sym typeface="Ubuntu Light"/>
              </a:rPr>
              <a:t>for critical open source projects</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F</a:t>
            </a:r>
            <a:r>
              <a:rPr lang="en-GB">
                <a:solidFill>
                  <a:schemeClr val="dk1"/>
                </a:solidFill>
                <a:latin typeface="Ubuntu Light"/>
                <a:ea typeface="Ubuntu Light"/>
                <a:cs typeface="Ubuntu Light"/>
                <a:sym typeface="Ubuntu Light"/>
              </a:rPr>
              <a:t>ree </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u="sng">
                <a:solidFill>
                  <a:schemeClr val="hlink"/>
                </a:solidFill>
                <a:latin typeface="Ubuntu Light"/>
                <a:ea typeface="Ubuntu Light"/>
                <a:cs typeface="Ubuntu Light"/>
                <a:sym typeface="Ubuntu Light"/>
                <a:hlinkClick r:id="rId3"/>
              </a:rPr>
              <a:t>OSS-Fuzz</a:t>
            </a:r>
            <a:r>
              <a:rPr lang="en-GB">
                <a:solidFill>
                  <a:schemeClr val="dk1"/>
                </a:solidFill>
                <a:latin typeface="Ubuntu Light"/>
                <a:ea typeface="Ubuntu Light"/>
                <a:cs typeface="Ubuntu Light"/>
                <a:sym typeface="Ubuntu Light"/>
              </a:rPr>
              <a:t> has </a:t>
            </a:r>
            <a:r>
              <a:rPr lang="en-GB">
                <a:solidFill>
                  <a:schemeClr val="dk1"/>
                </a:solidFill>
                <a:latin typeface="Ubuntu Light"/>
                <a:ea typeface="Ubuntu Light"/>
                <a:cs typeface="Ubuntu Light"/>
                <a:sym typeface="Ubuntu Light"/>
              </a:rPr>
              <a:t>helped </a:t>
            </a:r>
            <a:r>
              <a:rPr lang="en-GB">
                <a:solidFill>
                  <a:schemeClr val="dk1"/>
                </a:solidFill>
                <a:latin typeface="Ubuntu Light"/>
                <a:ea typeface="Ubuntu Light"/>
                <a:cs typeface="Ubuntu Light"/>
                <a:sym typeface="Ubuntu Light"/>
              </a:rPr>
              <a:t>identify and fix over 10,000 vulnerabilities and 36,000 bugs across </a:t>
            </a:r>
            <a:r>
              <a:rPr lang="en-GB" u="sng">
                <a:solidFill>
                  <a:schemeClr val="hlink"/>
                </a:solidFill>
                <a:latin typeface="Ubuntu Light"/>
                <a:ea typeface="Ubuntu Light"/>
                <a:cs typeface="Ubuntu Light"/>
                <a:sym typeface="Ubuntu Light"/>
                <a:hlinkClick r:id="rId4"/>
              </a:rPr>
              <a:t>1,000</a:t>
            </a:r>
            <a:r>
              <a:rPr lang="en-GB">
                <a:solidFill>
                  <a:schemeClr val="dk1"/>
                </a:solidFill>
                <a:latin typeface="Ubuntu Light"/>
                <a:ea typeface="Ubuntu Light"/>
                <a:cs typeface="Ubuntu Light"/>
                <a:sym typeface="Ubuntu Light"/>
              </a:rPr>
              <a:t> projects</a:t>
            </a:r>
            <a:r>
              <a:rPr lang="en-GB">
                <a:solidFill>
                  <a:schemeClr val="dk1"/>
                </a:solidFill>
                <a:latin typeface="Ubuntu Light"/>
                <a:ea typeface="Ubuntu Light"/>
                <a:cs typeface="Ubuntu Light"/>
                <a:sym typeface="Ubuntu Light"/>
              </a:rPr>
              <a:t> </a:t>
            </a:r>
            <a:endParaRPr>
              <a:solidFill>
                <a:schemeClr val="dk1"/>
              </a:solidFill>
              <a:latin typeface="Ubuntu Light"/>
              <a:ea typeface="Ubuntu Light"/>
              <a:cs typeface="Ubuntu Light"/>
              <a:sym typeface="Ubuntu Light"/>
            </a:endParaRPr>
          </a:p>
          <a:p>
            <a:pPr indent="-342900" lvl="0" marL="457200" rtl="0" algn="l">
              <a:spcBef>
                <a:spcPts val="0"/>
              </a:spcBef>
              <a:spcAft>
                <a:spcPts val="0"/>
              </a:spcAft>
              <a:buClr>
                <a:schemeClr val="dk1"/>
              </a:buClr>
              <a:buSzPts val="1800"/>
              <a:buFont typeface="Ubuntu Light"/>
              <a:buChar char="●"/>
            </a:pPr>
            <a:r>
              <a:rPr lang="en-GB">
                <a:solidFill>
                  <a:schemeClr val="dk1"/>
                </a:solidFill>
                <a:latin typeface="Ubuntu Light"/>
                <a:ea typeface="Ubuntu Light"/>
                <a:cs typeface="Ubuntu Light"/>
                <a:sym typeface="Ubuntu Light"/>
              </a:rPr>
              <a:t>Supports:</a:t>
            </a:r>
            <a:endParaRPr>
              <a:solidFill>
                <a:schemeClr val="dk1"/>
              </a:solidFill>
              <a:latin typeface="Ubuntu Light"/>
              <a:ea typeface="Ubuntu Light"/>
              <a:cs typeface="Ubuntu Light"/>
              <a:sym typeface="Ubuntu Light"/>
            </a:endParaRPr>
          </a:p>
          <a:p>
            <a:pPr indent="-317500" lvl="1" marL="914400" rtl="0" algn="l">
              <a:spcBef>
                <a:spcPts val="0"/>
              </a:spcBef>
              <a:spcAft>
                <a:spcPts val="0"/>
              </a:spcAft>
              <a:buClr>
                <a:schemeClr val="dk1"/>
              </a:buClr>
              <a:buSzPts val="1400"/>
              <a:buFont typeface="Ubuntu Light"/>
              <a:buChar char="○"/>
            </a:pPr>
            <a:r>
              <a:rPr lang="en-GB">
                <a:solidFill>
                  <a:schemeClr val="dk1"/>
                </a:solidFill>
                <a:latin typeface="Ubuntu Light"/>
                <a:ea typeface="Ubuntu Light"/>
                <a:cs typeface="Ubuntu Light"/>
                <a:sym typeface="Ubuntu Light"/>
              </a:rPr>
              <a:t>Multiple fuzzers: libFuzzer, AFL++, Honggfuzz, and </a:t>
            </a:r>
            <a:r>
              <a:rPr lang="en-GB">
                <a:solidFill>
                  <a:schemeClr val="dk1"/>
                </a:solidFill>
                <a:latin typeface="Ubuntu Light"/>
                <a:ea typeface="Ubuntu Light"/>
                <a:cs typeface="Ubuntu Light"/>
                <a:sym typeface="Ubuntu Light"/>
              </a:rPr>
              <a:t>Centipede</a:t>
            </a:r>
            <a:endParaRPr>
              <a:solidFill>
                <a:schemeClr val="dk1"/>
              </a:solidFill>
              <a:latin typeface="Ubuntu Light"/>
              <a:ea typeface="Ubuntu Light"/>
              <a:cs typeface="Ubuntu Light"/>
              <a:sym typeface="Ubuntu Light"/>
            </a:endParaRPr>
          </a:p>
          <a:p>
            <a:pPr indent="-317500" lvl="1" marL="914400" rtl="0" algn="l">
              <a:spcBef>
                <a:spcPts val="0"/>
              </a:spcBef>
              <a:spcAft>
                <a:spcPts val="0"/>
              </a:spcAft>
              <a:buClr>
                <a:schemeClr val="dk1"/>
              </a:buClr>
              <a:buSzPts val="1400"/>
              <a:buFont typeface="Ubuntu Light"/>
              <a:buChar char="○"/>
            </a:pPr>
            <a:r>
              <a:rPr lang="en-GB">
                <a:solidFill>
                  <a:schemeClr val="dk1"/>
                </a:solidFill>
                <a:latin typeface="Ubuntu Light"/>
                <a:ea typeface="Ubuntu Light"/>
                <a:cs typeface="Ubuntu Light"/>
                <a:sym typeface="Ubuntu Light"/>
              </a:rPr>
              <a:t>Multiple languages: C, C++, Go, Java, Javascript, Python, Rust, and Swift</a:t>
            </a:r>
            <a:endParaRPr>
              <a:solidFill>
                <a:schemeClr val="dk1"/>
              </a:solidFill>
              <a:latin typeface="Ubuntu Light"/>
              <a:ea typeface="Ubuntu Light"/>
              <a:cs typeface="Ubuntu Light"/>
              <a:sym typeface="Ubuntu Light"/>
            </a:endParaRPr>
          </a:p>
          <a:p>
            <a:pPr indent="-317500" lvl="1" marL="914400" rtl="0" algn="l">
              <a:spcBef>
                <a:spcPts val="0"/>
              </a:spcBef>
              <a:spcAft>
                <a:spcPts val="0"/>
              </a:spcAft>
              <a:buClr>
                <a:schemeClr val="dk1"/>
              </a:buClr>
              <a:buSzPts val="1400"/>
              <a:buFont typeface="Ubuntu Light"/>
              <a:buChar char="○"/>
            </a:pPr>
            <a:r>
              <a:rPr lang="en-GB">
                <a:solidFill>
                  <a:schemeClr val="dk1"/>
                </a:solidFill>
                <a:latin typeface="Ubuntu Light"/>
                <a:ea typeface="Ubuntu Light"/>
                <a:cs typeface="Ubuntu Light"/>
                <a:sym typeface="Ubuntu Light"/>
              </a:rPr>
              <a:t>CPU architectures: x86_64, i386</a:t>
            </a:r>
            <a:endParaRPr>
              <a:solidFill>
                <a:schemeClr val="dk1"/>
              </a:solidFill>
              <a:latin typeface="Ubuntu Light"/>
              <a:ea typeface="Ubuntu Light"/>
              <a:cs typeface="Ubuntu Light"/>
              <a:sym typeface="Ubuntu Light"/>
            </a:endParaRPr>
          </a:p>
        </p:txBody>
      </p:sp>
      <p:sp>
        <p:nvSpPr>
          <p:cNvPr id="343" name="Google Shape;343;p63"/>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Ubuntu"/>
                <a:ea typeface="Ubuntu"/>
                <a:cs typeface="Ubuntu"/>
                <a:sym typeface="Ubuntu"/>
              </a:rPr>
              <a:t>OSS-Fuzz </a:t>
            </a:r>
            <a:r>
              <a:rPr b="1" lang="en-GB">
                <a:latin typeface="Ubuntu"/>
                <a:ea typeface="Ubuntu"/>
                <a:cs typeface="Ubuntu"/>
                <a:sym typeface="Ubuntu"/>
              </a:rPr>
              <a:t>Rewards</a:t>
            </a:r>
            <a:endParaRPr b="1">
              <a:latin typeface="Ubuntu"/>
              <a:ea typeface="Ubuntu"/>
              <a:cs typeface="Ubuntu"/>
              <a:sym typeface="Ubuntu"/>
            </a:endParaRPr>
          </a:p>
        </p:txBody>
      </p:sp>
      <p:sp>
        <p:nvSpPr>
          <p:cNvPr id="349" name="Google Shape;34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Ubuntu Light"/>
              <a:buChar char="●"/>
            </a:pPr>
            <a:r>
              <a:rPr lang="en-GB" u="sng">
                <a:solidFill>
                  <a:schemeClr val="hlink"/>
                </a:solidFill>
                <a:latin typeface="Ubuntu Light"/>
                <a:ea typeface="Ubuntu Light"/>
                <a:cs typeface="Ubuntu Light"/>
                <a:sym typeface="Ubuntu Light"/>
                <a:hlinkClick r:id="rId3"/>
              </a:rPr>
              <a:t>Some contributions are rewarded (up to 15k) by Google</a:t>
            </a:r>
            <a:r>
              <a:rPr lang="en-GB">
                <a:latin typeface="Ubuntu Light"/>
                <a:ea typeface="Ubuntu Light"/>
                <a:cs typeface="Ubuntu Light"/>
                <a:sym typeface="Ubuntu Light"/>
              </a:rPr>
              <a:t>:</a:t>
            </a:r>
            <a:endParaRPr>
              <a:latin typeface="Ubuntu Light"/>
              <a:ea typeface="Ubuntu Light"/>
              <a:cs typeface="Ubuntu Light"/>
              <a:sym typeface="Ubuntu Light"/>
            </a:endParaRPr>
          </a:p>
          <a:p>
            <a:pPr indent="-317500" lvl="1" marL="914400" rtl="0" algn="l">
              <a:spcBef>
                <a:spcPts val="0"/>
              </a:spcBef>
              <a:spcAft>
                <a:spcPts val="0"/>
              </a:spcAft>
              <a:buSzPts val="1400"/>
              <a:buFont typeface="Ubuntu Light"/>
              <a:buChar char="○"/>
            </a:pPr>
            <a:r>
              <a:rPr lang="en-GB">
                <a:latin typeface="Ubuntu Light"/>
                <a:ea typeface="Ubuntu Light"/>
                <a:cs typeface="Ubuntu Light"/>
                <a:sym typeface="Ubuntu Light"/>
              </a:rPr>
              <a:t>Integrations: initial or ideal</a:t>
            </a:r>
            <a:endParaRPr>
              <a:latin typeface="Ubuntu Light"/>
              <a:ea typeface="Ubuntu Light"/>
              <a:cs typeface="Ubuntu Light"/>
              <a:sym typeface="Ubuntu Light"/>
            </a:endParaRPr>
          </a:p>
          <a:p>
            <a:pPr indent="-317500" lvl="1" marL="914400" rtl="0" algn="l">
              <a:spcBef>
                <a:spcPts val="0"/>
              </a:spcBef>
              <a:spcAft>
                <a:spcPts val="0"/>
              </a:spcAft>
              <a:buSzPts val="1400"/>
              <a:buFont typeface="Ubuntu Light"/>
              <a:buChar char="○"/>
            </a:pPr>
            <a:r>
              <a:rPr lang="en-GB">
                <a:latin typeface="Ubuntu Light"/>
                <a:ea typeface="Ubuntu Light"/>
                <a:cs typeface="Ubuntu Light"/>
                <a:sym typeface="Ubuntu Light"/>
              </a:rPr>
              <a:t>Coverage: line coverage, FuzzIntrospector, or FuzzBench</a:t>
            </a:r>
            <a:endParaRPr>
              <a:latin typeface="Ubuntu Light"/>
              <a:ea typeface="Ubuntu Light"/>
              <a:cs typeface="Ubuntu Light"/>
              <a:sym typeface="Ubuntu Light"/>
            </a:endParaRPr>
          </a:p>
          <a:p>
            <a:pPr indent="-317500" lvl="1" marL="914400" rtl="0" algn="l">
              <a:spcBef>
                <a:spcPts val="0"/>
              </a:spcBef>
              <a:spcAft>
                <a:spcPts val="0"/>
              </a:spcAft>
              <a:buSzPts val="1400"/>
              <a:buFont typeface="Ubuntu Light"/>
              <a:buChar char="○"/>
            </a:pPr>
            <a:r>
              <a:rPr lang="en-GB">
                <a:latin typeface="Ubuntu Light"/>
                <a:ea typeface="Ubuntu Light"/>
                <a:cs typeface="Ubuntu Light"/>
                <a:sym typeface="Ubuntu Light"/>
              </a:rPr>
              <a:t>Vulnerabilities: new sanitisers or finding impactful vulnerabilities</a:t>
            </a:r>
            <a:endParaRPr>
              <a:latin typeface="Ubuntu Light"/>
              <a:ea typeface="Ubuntu Light"/>
              <a:cs typeface="Ubuntu Light"/>
              <a:sym typeface="Ubuntu Light"/>
            </a:endParaRPr>
          </a:p>
        </p:txBody>
      </p:sp>
      <p:sp>
        <p:nvSpPr>
          <p:cNvPr id="350" name="Google Shape;350;p64"/>
          <p:cNvSpPr/>
          <p:nvPr/>
        </p:nvSpPr>
        <p:spPr>
          <a:xfrm>
            <a:off x="8832300" y="335225"/>
            <a:ext cx="109800" cy="109800"/>
          </a:xfrm>
          <a:prstGeom prst="ellipse">
            <a:avLst/>
          </a:prstGeom>
          <a:solidFill>
            <a:srgbClr val="7253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SS">
  <a:themeElements>
    <a:clrScheme name="Simple Light">
      <a:dk1>
        <a:srgbClr val="202124"/>
      </a:dk1>
      <a:lt1>
        <a:srgbClr val="F1F3F4"/>
      </a:lt1>
      <a:dk2>
        <a:srgbClr val="5F6368"/>
      </a:dk2>
      <a:lt2>
        <a:srgbClr val="FFFFFF"/>
      </a:lt2>
      <a:accent1>
        <a:srgbClr val="4285F4"/>
      </a:accent1>
      <a:accent2>
        <a:srgbClr val="EA4335"/>
      </a:accent2>
      <a:accent3>
        <a:srgbClr val="FBBC04"/>
      </a:accent3>
      <a:accent4>
        <a:srgbClr val="34A853"/>
      </a:accent4>
      <a:accent5>
        <a:srgbClr val="A142F4"/>
      </a:accent5>
      <a:accent6>
        <a:srgbClr val="24C1E0"/>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